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Lst>
  <p:sldSz cy="10058400" cx="7772400"/>
  <p:notesSz cx="6858000" cy="9144000"/>
  <p:embeddedFontLst>
    <p:embeddedFont>
      <p:font typeface="Halant"/>
      <p:regular r:id="rId13"/>
      <p:bold r:id="rId14"/>
    </p:embeddedFont>
    <p:embeddedFont>
      <p:font typeface="Plus Jakarta Sans"/>
      <p:regular r:id="rId15"/>
      <p:bold r:id="rId16"/>
      <p:italic r:id="rId17"/>
      <p:boldItalic r:id="rId18"/>
    </p:embeddedFont>
    <p:embeddedFont>
      <p:font typeface="Inter"/>
      <p:regular r:id="rId19"/>
      <p:bold r:id="rId20"/>
      <p:italic r:id="rId21"/>
      <p:boldItalic r:id="rId22"/>
    </p:embeddedFont>
    <p:embeddedFont>
      <p:font typeface="Plus Jakarta Sans Medium"/>
      <p:regular r:id="rId23"/>
      <p:bold r:id="rId24"/>
      <p:italic r:id="rId25"/>
      <p:boldItalic r:id="rId26"/>
    </p:embeddedFont>
    <p:embeddedFont>
      <p:font typeface="Work Sans"/>
      <p:regular r:id="rId27"/>
      <p:bold r:id="rId28"/>
      <p:italic r:id="rId29"/>
      <p:boldItalic r:id="rId3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5F4B5386-FBB7-49DE-A863-51F62A17FF52}">
  <a:tblStyle styleId="{5F4B5386-FBB7-49DE-A863-51F62A17FF52}"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AF7FADE8-4443-4560-9F80-F2A2579F8CCB}"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bold.fntdata"/><Relationship Id="rId22" Type="http://schemas.openxmlformats.org/officeDocument/2006/relationships/font" Target="fonts/Inter-boldItalic.fntdata"/><Relationship Id="rId21" Type="http://schemas.openxmlformats.org/officeDocument/2006/relationships/font" Target="fonts/Inter-italic.fntdata"/><Relationship Id="rId24" Type="http://schemas.openxmlformats.org/officeDocument/2006/relationships/font" Target="fonts/PlusJakartaSansMedium-bold.fntdata"/><Relationship Id="rId23" Type="http://schemas.openxmlformats.org/officeDocument/2006/relationships/font" Target="fonts/PlusJakartaSansMedium-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PlusJakartaSansMedium-boldItalic.fntdata"/><Relationship Id="rId25" Type="http://schemas.openxmlformats.org/officeDocument/2006/relationships/font" Target="fonts/PlusJakartaSansMedium-italic.fntdata"/><Relationship Id="rId28" Type="http://schemas.openxmlformats.org/officeDocument/2006/relationships/font" Target="fonts/WorkSans-bold.fntdata"/><Relationship Id="rId27" Type="http://schemas.openxmlformats.org/officeDocument/2006/relationships/font" Target="fonts/WorkSans-regular.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WorkSans-italic.fntdata"/><Relationship Id="rId7" Type="http://schemas.openxmlformats.org/officeDocument/2006/relationships/notesMaster" Target="notesMasters/notesMaster1.xml"/><Relationship Id="rId8" Type="http://schemas.openxmlformats.org/officeDocument/2006/relationships/slide" Target="slides/slide1.xml"/><Relationship Id="rId30" Type="http://schemas.openxmlformats.org/officeDocument/2006/relationships/font" Target="fonts/WorkSans-boldItalic.fntdata"/><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font" Target="fonts/Halant-regular.fntdata"/><Relationship Id="rId12" Type="http://schemas.openxmlformats.org/officeDocument/2006/relationships/slide" Target="slides/slide5.xml"/><Relationship Id="rId15" Type="http://schemas.openxmlformats.org/officeDocument/2006/relationships/font" Target="fonts/PlusJakartaSans-regular.fntdata"/><Relationship Id="rId14" Type="http://schemas.openxmlformats.org/officeDocument/2006/relationships/font" Target="fonts/Halant-bold.fntdata"/><Relationship Id="rId17" Type="http://schemas.openxmlformats.org/officeDocument/2006/relationships/font" Target="fonts/PlusJakartaSans-italic.fntdata"/><Relationship Id="rId16" Type="http://schemas.openxmlformats.org/officeDocument/2006/relationships/font" Target="fonts/PlusJakartaSans-bold.fntdata"/><Relationship Id="rId19" Type="http://schemas.openxmlformats.org/officeDocument/2006/relationships/font" Target="fonts/Inter-regular.fntdata"/><Relationship Id="rId18" Type="http://schemas.openxmlformats.org/officeDocument/2006/relationships/font" Target="fonts/PlusJakartaSans-bold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2a09beb93ef_0_5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2a09beb93ef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2a09beb93ef_0_22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2a09beb93ef_0_2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g2a09beb93ef_0_27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8" name="Google Shape;118;g2a09beb93ef_0_2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g2a97f56b0cd_0_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8" name="Google Shape;128;g2a97f56b0cd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g2a09beb93ef_0_16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8" name="Google Shape;138;g2a09beb93ef_0_1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rtl="0" algn="ctr">
              <a:spcBef>
                <a:spcPts val="0"/>
              </a:spcBef>
              <a:spcAft>
                <a:spcPts val="0"/>
              </a:spcAft>
              <a:buSzPts val="5500"/>
              <a:buNone/>
              <a:defRPr sz="5500"/>
            </a:lvl1pPr>
            <a:lvl2pPr lvl="1" rtl="0" algn="ctr">
              <a:spcBef>
                <a:spcPts val="0"/>
              </a:spcBef>
              <a:spcAft>
                <a:spcPts val="0"/>
              </a:spcAft>
              <a:buSzPts val="5500"/>
              <a:buNone/>
              <a:defRPr sz="5500"/>
            </a:lvl2pPr>
            <a:lvl3pPr lvl="2" rtl="0" algn="ctr">
              <a:spcBef>
                <a:spcPts val="0"/>
              </a:spcBef>
              <a:spcAft>
                <a:spcPts val="0"/>
              </a:spcAft>
              <a:buSzPts val="5500"/>
              <a:buNone/>
              <a:defRPr sz="5500"/>
            </a:lvl3pPr>
            <a:lvl4pPr lvl="3" rtl="0" algn="ctr">
              <a:spcBef>
                <a:spcPts val="0"/>
              </a:spcBef>
              <a:spcAft>
                <a:spcPts val="0"/>
              </a:spcAft>
              <a:buSzPts val="5500"/>
              <a:buNone/>
              <a:defRPr sz="5500"/>
            </a:lvl4pPr>
            <a:lvl5pPr lvl="4" rtl="0" algn="ctr">
              <a:spcBef>
                <a:spcPts val="0"/>
              </a:spcBef>
              <a:spcAft>
                <a:spcPts val="0"/>
              </a:spcAft>
              <a:buSzPts val="5500"/>
              <a:buNone/>
              <a:defRPr sz="5500"/>
            </a:lvl5pPr>
            <a:lvl6pPr lvl="5" rtl="0" algn="ctr">
              <a:spcBef>
                <a:spcPts val="0"/>
              </a:spcBef>
              <a:spcAft>
                <a:spcPts val="0"/>
              </a:spcAft>
              <a:buSzPts val="5500"/>
              <a:buNone/>
              <a:defRPr sz="5500"/>
            </a:lvl6pPr>
            <a:lvl7pPr lvl="6" rtl="0" algn="ctr">
              <a:spcBef>
                <a:spcPts val="0"/>
              </a:spcBef>
              <a:spcAft>
                <a:spcPts val="0"/>
              </a:spcAft>
              <a:buSzPts val="5500"/>
              <a:buNone/>
              <a:defRPr sz="5500"/>
            </a:lvl7pPr>
            <a:lvl8pPr lvl="7" rtl="0" algn="ctr">
              <a:spcBef>
                <a:spcPts val="0"/>
              </a:spcBef>
              <a:spcAft>
                <a:spcPts val="0"/>
              </a:spcAft>
              <a:buSzPts val="5500"/>
              <a:buNone/>
              <a:defRPr sz="5500"/>
            </a:lvl8pPr>
            <a:lvl9pPr lvl="8" rtl="0"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rtl="0" algn="ctr">
              <a:lnSpc>
                <a:spcPct val="100000"/>
              </a:lnSpc>
              <a:spcBef>
                <a:spcPts val="0"/>
              </a:spcBef>
              <a:spcAft>
                <a:spcPts val="0"/>
              </a:spcAft>
              <a:buSzPts val="3000"/>
              <a:buNone/>
              <a:defRPr sz="3000"/>
            </a:lvl1pPr>
            <a:lvl2pPr lvl="1" rtl="0" algn="ctr">
              <a:lnSpc>
                <a:spcPct val="100000"/>
              </a:lnSpc>
              <a:spcBef>
                <a:spcPts val="0"/>
              </a:spcBef>
              <a:spcAft>
                <a:spcPts val="0"/>
              </a:spcAft>
              <a:buSzPts val="3000"/>
              <a:buNone/>
              <a:defRPr sz="3000"/>
            </a:lvl2pPr>
            <a:lvl3pPr lvl="2" rtl="0" algn="ctr">
              <a:lnSpc>
                <a:spcPct val="100000"/>
              </a:lnSpc>
              <a:spcBef>
                <a:spcPts val="0"/>
              </a:spcBef>
              <a:spcAft>
                <a:spcPts val="0"/>
              </a:spcAft>
              <a:buSzPts val="3000"/>
              <a:buNone/>
              <a:defRPr sz="3000"/>
            </a:lvl3pPr>
            <a:lvl4pPr lvl="3" rtl="0" algn="ctr">
              <a:lnSpc>
                <a:spcPct val="100000"/>
              </a:lnSpc>
              <a:spcBef>
                <a:spcPts val="0"/>
              </a:spcBef>
              <a:spcAft>
                <a:spcPts val="0"/>
              </a:spcAft>
              <a:buSzPts val="3000"/>
              <a:buNone/>
              <a:defRPr sz="3000"/>
            </a:lvl4pPr>
            <a:lvl5pPr lvl="4" rtl="0" algn="ctr">
              <a:lnSpc>
                <a:spcPct val="100000"/>
              </a:lnSpc>
              <a:spcBef>
                <a:spcPts val="0"/>
              </a:spcBef>
              <a:spcAft>
                <a:spcPts val="0"/>
              </a:spcAft>
              <a:buSzPts val="3000"/>
              <a:buNone/>
              <a:defRPr sz="3000"/>
            </a:lvl5pPr>
            <a:lvl6pPr lvl="5" rtl="0" algn="ctr">
              <a:lnSpc>
                <a:spcPct val="100000"/>
              </a:lnSpc>
              <a:spcBef>
                <a:spcPts val="0"/>
              </a:spcBef>
              <a:spcAft>
                <a:spcPts val="0"/>
              </a:spcAft>
              <a:buSzPts val="3000"/>
              <a:buNone/>
              <a:defRPr sz="3000"/>
            </a:lvl6pPr>
            <a:lvl7pPr lvl="6" rtl="0" algn="ctr">
              <a:lnSpc>
                <a:spcPct val="100000"/>
              </a:lnSpc>
              <a:spcBef>
                <a:spcPts val="0"/>
              </a:spcBef>
              <a:spcAft>
                <a:spcPts val="0"/>
              </a:spcAft>
              <a:buSzPts val="3000"/>
              <a:buNone/>
              <a:defRPr sz="3000"/>
            </a:lvl7pPr>
            <a:lvl8pPr lvl="7" rtl="0" algn="ctr">
              <a:lnSpc>
                <a:spcPct val="100000"/>
              </a:lnSpc>
              <a:spcBef>
                <a:spcPts val="0"/>
              </a:spcBef>
              <a:spcAft>
                <a:spcPts val="0"/>
              </a:spcAft>
              <a:buSzPts val="3000"/>
              <a:buNone/>
              <a:defRPr sz="3000"/>
            </a:lvl8pPr>
            <a:lvl9pPr lvl="8" rtl="0"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rtl="0" algn="ctr">
              <a:spcBef>
                <a:spcPts val="0"/>
              </a:spcBef>
              <a:spcAft>
                <a:spcPts val="0"/>
              </a:spcAft>
              <a:buSzPts val="3800"/>
              <a:buNone/>
              <a:defRPr sz="3800"/>
            </a:lvl1pPr>
            <a:lvl2pPr lvl="1" rtl="0" algn="ctr">
              <a:spcBef>
                <a:spcPts val="0"/>
              </a:spcBef>
              <a:spcAft>
                <a:spcPts val="0"/>
              </a:spcAft>
              <a:buSzPts val="3800"/>
              <a:buNone/>
              <a:defRPr sz="3800"/>
            </a:lvl2pPr>
            <a:lvl3pPr lvl="2" rtl="0" algn="ctr">
              <a:spcBef>
                <a:spcPts val="0"/>
              </a:spcBef>
              <a:spcAft>
                <a:spcPts val="0"/>
              </a:spcAft>
              <a:buSzPts val="3800"/>
              <a:buNone/>
              <a:defRPr sz="3800"/>
            </a:lvl3pPr>
            <a:lvl4pPr lvl="3" rtl="0" algn="ctr">
              <a:spcBef>
                <a:spcPts val="0"/>
              </a:spcBef>
              <a:spcAft>
                <a:spcPts val="0"/>
              </a:spcAft>
              <a:buSzPts val="3800"/>
              <a:buNone/>
              <a:defRPr sz="3800"/>
            </a:lvl4pPr>
            <a:lvl5pPr lvl="4" rtl="0" algn="ctr">
              <a:spcBef>
                <a:spcPts val="0"/>
              </a:spcBef>
              <a:spcAft>
                <a:spcPts val="0"/>
              </a:spcAft>
              <a:buSzPts val="3800"/>
              <a:buNone/>
              <a:defRPr sz="3800"/>
            </a:lvl5pPr>
            <a:lvl6pPr lvl="5" rtl="0" algn="ctr">
              <a:spcBef>
                <a:spcPts val="0"/>
              </a:spcBef>
              <a:spcAft>
                <a:spcPts val="0"/>
              </a:spcAft>
              <a:buSzPts val="3800"/>
              <a:buNone/>
              <a:defRPr sz="3800"/>
            </a:lvl6pPr>
            <a:lvl7pPr lvl="6" rtl="0" algn="ctr">
              <a:spcBef>
                <a:spcPts val="0"/>
              </a:spcBef>
              <a:spcAft>
                <a:spcPts val="0"/>
              </a:spcAft>
              <a:buSzPts val="3800"/>
              <a:buNone/>
              <a:defRPr sz="3800"/>
            </a:lvl7pPr>
            <a:lvl8pPr lvl="7" rtl="0" algn="ctr">
              <a:spcBef>
                <a:spcPts val="0"/>
              </a:spcBef>
              <a:spcAft>
                <a:spcPts val="0"/>
              </a:spcAft>
              <a:buSzPts val="3800"/>
              <a:buNone/>
              <a:defRPr sz="3800"/>
            </a:lvl8pPr>
            <a:lvl9pPr lvl="8" rtl="0"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rtl="0">
              <a:spcBef>
                <a:spcPts val="0"/>
              </a:spcBef>
              <a:spcAft>
                <a:spcPts val="0"/>
              </a:spcAft>
              <a:buSzPts val="1900"/>
              <a:buChar char="●"/>
              <a:defRPr/>
            </a:lvl1pPr>
            <a:lvl2pPr indent="-323850" lvl="1" marL="914400" rtl="0">
              <a:spcBef>
                <a:spcPts val="1700"/>
              </a:spcBef>
              <a:spcAft>
                <a:spcPts val="0"/>
              </a:spcAft>
              <a:buSzPts val="1500"/>
              <a:buChar char="○"/>
              <a:defRPr/>
            </a:lvl2pPr>
            <a:lvl3pPr indent="-323850" lvl="2" marL="1371600" rtl="0">
              <a:spcBef>
                <a:spcPts val="1700"/>
              </a:spcBef>
              <a:spcAft>
                <a:spcPts val="0"/>
              </a:spcAft>
              <a:buSzPts val="1500"/>
              <a:buChar char="■"/>
              <a:defRPr/>
            </a:lvl3pPr>
            <a:lvl4pPr indent="-323850" lvl="3" marL="1828800" rtl="0">
              <a:spcBef>
                <a:spcPts val="1700"/>
              </a:spcBef>
              <a:spcAft>
                <a:spcPts val="0"/>
              </a:spcAft>
              <a:buSzPts val="1500"/>
              <a:buChar char="●"/>
              <a:defRPr/>
            </a:lvl4pPr>
            <a:lvl5pPr indent="-323850" lvl="4" marL="2286000" rtl="0">
              <a:spcBef>
                <a:spcPts val="1700"/>
              </a:spcBef>
              <a:spcAft>
                <a:spcPts val="0"/>
              </a:spcAft>
              <a:buSzPts val="1500"/>
              <a:buChar char="○"/>
              <a:defRPr/>
            </a:lvl5pPr>
            <a:lvl6pPr indent="-323850" lvl="5" marL="2743200" rtl="0">
              <a:spcBef>
                <a:spcPts val="1700"/>
              </a:spcBef>
              <a:spcAft>
                <a:spcPts val="0"/>
              </a:spcAft>
              <a:buSzPts val="1500"/>
              <a:buChar char="■"/>
              <a:defRPr/>
            </a:lvl6pPr>
            <a:lvl7pPr indent="-323850" lvl="6" marL="3200400" rtl="0">
              <a:spcBef>
                <a:spcPts val="1700"/>
              </a:spcBef>
              <a:spcAft>
                <a:spcPts val="0"/>
              </a:spcAft>
              <a:buSzPts val="1500"/>
              <a:buChar char="●"/>
              <a:defRPr/>
            </a:lvl7pPr>
            <a:lvl8pPr indent="-323850" lvl="7" marL="3657600" rtl="0">
              <a:spcBef>
                <a:spcPts val="1700"/>
              </a:spcBef>
              <a:spcAft>
                <a:spcPts val="0"/>
              </a:spcAft>
              <a:buSzPts val="1500"/>
              <a:buChar char="○"/>
              <a:defRPr/>
            </a:lvl8pPr>
            <a:lvl9pPr indent="-323850" lvl="8" marL="4114800" rtl="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rtl="0">
              <a:spcBef>
                <a:spcPts val="0"/>
              </a:spcBef>
              <a:spcAft>
                <a:spcPts val="0"/>
              </a:spcAft>
              <a:buSzPts val="1500"/>
              <a:buChar char="●"/>
              <a:defRPr sz="1500"/>
            </a:lvl1pPr>
            <a:lvl2pPr indent="-311150" lvl="1" marL="914400" rtl="0">
              <a:spcBef>
                <a:spcPts val="1700"/>
              </a:spcBef>
              <a:spcAft>
                <a:spcPts val="0"/>
              </a:spcAft>
              <a:buSzPts val="1300"/>
              <a:buChar char="○"/>
              <a:defRPr sz="1300"/>
            </a:lvl2pPr>
            <a:lvl3pPr indent="-311150" lvl="2" marL="1371600" rtl="0">
              <a:spcBef>
                <a:spcPts val="1700"/>
              </a:spcBef>
              <a:spcAft>
                <a:spcPts val="0"/>
              </a:spcAft>
              <a:buSzPts val="1300"/>
              <a:buChar char="■"/>
              <a:defRPr sz="1300"/>
            </a:lvl3pPr>
            <a:lvl4pPr indent="-311150" lvl="3" marL="1828800" rtl="0">
              <a:spcBef>
                <a:spcPts val="1700"/>
              </a:spcBef>
              <a:spcAft>
                <a:spcPts val="0"/>
              </a:spcAft>
              <a:buSzPts val="1300"/>
              <a:buChar char="●"/>
              <a:defRPr sz="1300"/>
            </a:lvl4pPr>
            <a:lvl5pPr indent="-311150" lvl="4" marL="2286000" rtl="0">
              <a:spcBef>
                <a:spcPts val="1700"/>
              </a:spcBef>
              <a:spcAft>
                <a:spcPts val="0"/>
              </a:spcAft>
              <a:buSzPts val="1300"/>
              <a:buChar char="○"/>
              <a:defRPr sz="1300"/>
            </a:lvl5pPr>
            <a:lvl6pPr indent="-311150" lvl="5" marL="2743200" rtl="0">
              <a:spcBef>
                <a:spcPts val="1700"/>
              </a:spcBef>
              <a:spcAft>
                <a:spcPts val="0"/>
              </a:spcAft>
              <a:buSzPts val="1300"/>
              <a:buChar char="■"/>
              <a:defRPr sz="1300"/>
            </a:lvl6pPr>
            <a:lvl7pPr indent="-311150" lvl="6" marL="3200400" rtl="0">
              <a:spcBef>
                <a:spcPts val="1700"/>
              </a:spcBef>
              <a:spcAft>
                <a:spcPts val="0"/>
              </a:spcAft>
              <a:buSzPts val="1300"/>
              <a:buChar char="●"/>
              <a:defRPr sz="1300"/>
            </a:lvl7pPr>
            <a:lvl8pPr indent="-311150" lvl="7" marL="3657600" rtl="0">
              <a:spcBef>
                <a:spcPts val="1700"/>
              </a:spcBef>
              <a:spcAft>
                <a:spcPts val="0"/>
              </a:spcAft>
              <a:buSzPts val="1300"/>
              <a:buChar char="○"/>
              <a:defRPr sz="1300"/>
            </a:lvl8pPr>
            <a:lvl9pPr indent="-311150" lvl="8" marL="4114800" rtl="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rtl="0">
              <a:spcBef>
                <a:spcPts val="0"/>
              </a:spcBef>
              <a:spcAft>
                <a:spcPts val="0"/>
              </a:spcAft>
              <a:buSzPts val="1500"/>
              <a:buChar char="●"/>
              <a:defRPr sz="1500"/>
            </a:lvl1pPr>
            <a:lvl2pPr indent="-311150" lvl="1" marL="914400" rtl="0">
              <a:spcBef>
                <a:spcPts val="1700"/>
              </a:spcBef>
              <a:spcAft>
                <a:spcPts val="0"/>
              </a:spcAft>
              <a:buSzPts val="1300"/>
              <a:buChar char="○"/>
              <a:defRPr sz="1300"/>
            </a:lvl2pPr>
            <a:lvl3pPr indent="-311150" lvl="2" marL="1371600" rtl="0">
              <a:spcBef>
                <a:spcPts val="1700"/>
              </a:spcBef>
              <a:spcAft>
                <a:spcPts val="0"/>
              </a:spcAft>
              <a:buSzPts val="1300"/>
              <a:buChar char="■"/>
              <a:defRPr sz="1300"/>
            </a:lvl3pPr>
            <a:lvl4pPr indent="-311150" lvl="3" marL="1828800" rtl="0">
              <a:spcBef>
                <a:spcPts val="1700"/>
              </a:spcBef>
              <a:spcAft>
                <a:spcPts val="0"/>
              </a:spcAft>
              <a:buSzPts val="1300"/>
              <a:buChar char="●"/>
              <a:defRPr sz="1300"/>
            </a:lvl4pPr>
            <a:lvl5pPr indent="-311150" lvl="4" marL="2286000" rtl="0">
              <a:spcBef>
                <a:spcPts val="1700"/>
              </a:spcBef>
              <a:spcAft>
                <a:spcPts val="0"/>
              </a:spcAft>
              <a:buSzPts val="1300"/>
              <a:buChar char="○"/>
              <a:defRPr sz="1300"/>
            </a:lvl5pPr>
            <a:lvl6pPr indent="-311150" lvl="5" marL="2743200" rtl="0">
              <a:spcBef>
                <a:spcPts val="1700"/>
              </a:spcBef>
              <a:spcAft>
                <a:spcPts val="0"/>
              </a:spcAft>
              <a:buSzPts val="1300"/>
              <a:buChar char="■"/>
              <a:defRPr sz="1300"/>
            </a:lvl6pPr>
            <a:lvl7pPr indent="-311150" lvl="6" marL="3200400" rtl="0">
              <a:spcBef>
                <a:spcPts val="1700"/>
              </a:spcBef>
              <a:spcAft>
                <a:spcPts val="0"/>
              </a:spcAft>
              <a:buSzPts val="1300"/>
              <a:buChar char="●"/>
              <a:defRPr sz="1300"/>
            </a:lvl7pPr>
            <a:lvl8pPr indent="-311150" lvl="7" marL="3657600" rtl="0">
              <a:spcBef>
                <a:spcPts val="1700"/>
              </a:spcBef>
              <a:spcAft>
                <a:spcPts val="0"/>
              </a:spcAft>
              <a:buSzPts val="1300"/>
              <a:buChar char="○"/>
              <a:defRPr sz="1300"/>
            </a:lvl8pPr>
            <a:lvl9pPr indent="-311150" lvl="8" marL="4114800" rtl="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rtl="0">
              <a:spcBef>
                <a:spcPts val="0"/>
              </a:spcBef>
              <a:spcAft>
                <a:spcPts val="0"/>
              </a:spcAft>
              <a:buSzPts val="2500"/>
              <a:buNone/>
              <a:defRPr sz="2500"/>
            </a:lvl1pPr>
            <a:lvl2pPr lvl="1" rtl="0">
              <a:spcBef>
                <a:spcPts val="0"/>
              </a:spcBef>
              <a:spcAft>
                <a:spcPts val="0"/>
              </a:spcAft>
              <a:buSzPts val="2500"/>
              <a:buNone/>
              <a:defRPr sz="2500"/>
            </a:lvl2pPr>
            <a:lvl3pPr lvl="2" rtl="0">
              <a:spcBef>
                <a:spcPts val="0"/>
              </a:spcBef>
              <a:spcAft>
                <a:spcPts val="0"/>
              </a:spcAft>
              <a:buSzPts val="2500"/>
              <a:buNone/>
              <a:defRPr sz="2500"/>
            </a:lvl3pPr>
            <a:lvl4pPr lvl="3" rtl="0">
              <a:spcBef>
                <a:spcPts val="0"/>
              </a:spcBef>
              <a:spcAft>
                <a:spcPts val="0"/>
              </a:spcAft>
              <a:buSzPts val="2500"/>
              <a:buNone/>
              <a:defRPr sz="2500"/>
            </a:lvl4pPr>
            <a:lvl5pPr lvl="4" rtl="0">
              <a:spcBef>
                <a:spcPts val="0"/>
              </a:spcBef>
              <a:spcAft>
                <a:spcPts val="0"/>
              </a:spcAft>
              <a:buSzPts val="2500"/>
              <a:buNone/>
              <a:defRPr sz="2500"/>
            </a:lvl5pPr>
            <a:lvl6pPr lvl="5" rtl="0">
              <a:spcBef>
                <a:spcPts val="0"/>
              </a:spcBef>
              <a:spcAft>
                <a:spcPts val="0"/>
              </a:spcAft>
              <a:buSzPts val="2500"/>
              <a:buNone/>
              <a:defRPr sz="2500"/>
            </a:lvl6pPr>
            <a:lvl7pPr lvl="6" rtl="0">
              <a:spcBef>
                <a:spcPts val="0"/>
              </a:spcBef>
              <a:spcAft>
                <a:spcPts val="0"/>
              </a:spcAft>
              <a:buSzPts val="2500"/>
              <a:buNone/>
              <a:defRPr sz="2500"/>
            </a:lvl7pPr>
            <a:lvl8pPr lvl="7" rtl="0">
              <a:spcBef>
                <a:spcPts val="0"/>
              </a:spcBef>
              <a:spcAft>
                <a:spcPts val="0"/>
              </a:spcAft>
              <a:buSzPts val="2500"/>
              <a:buNone/>
              <a:defRPr sz="2500"/>
            </a:lvl8pPr>
            <a:lvl9pPr lvl="8" rtl="0">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rtl="0">
              <a:spcBef>
                <a:spcPts val="0"/>
              </a:spcBef>
              <a:spcAft>
                <a:spcPts val="0"/>
              </a:spcAft>
              <a:buSzPts val="1300"/>
              <a:buChar char="●"/>
              <a:defRPr sz="1300"/>
            </a:lvl1pPr>
            <a:lvl2pPr indent="-311150" lvl="1" marL="914400" rtl="0">
              <a:spcBef>
                <a:spcPts val="1700"/>
              </a:spcBef>
              <a:spcAft>
                <a:spcPts val="0"/>
              </a:spcAft>
              <a:buSzPts val="1300"/>
              <a:buChar char="○"/>
              <a:defRPr sz="1300"/>
            </a:lvl2pPr>
            <a:lvl3pPr indent="-311150" lvl="2" marL="1371600" rtl="0">
              <a:spcBef>
                <a:spcPts val="1700"/>
              </a:spcBef>
              <a:spcAft>
                <a:spcPts val="0"/>
              </a:spcAft>
              <a:buSzPts val="1300"/>
              <a:buChar char="■"/>
              <a:defRPr sz="1300"/>
            </a:lvl3pPr>
            <a:lvl4pPr indent="-311150" lvl="3" marL="1828800" rtl="0">
              <a:spcBef>
                <a:spcPts val="1700"/>
              </a:spcBef>
              <a:spcAft>
                <a:spcPts val="0"/>
              </a:spcAft>
              <a:buSzPts val="1300"/>
              <a:buChar char="●"/>
              <a:defRPr sz="1300"/>
            </a:lvl4pPr>
            <a:lvl5pPr indent="-311150" lvl="4" marL="2286000" rtl="0">
              <a:spcBef>
                <a:spcPts val="1700"/>
              </a:spcBef>
              <a:spcAft>
                <a:spcPts val="0"/>
              </a:spcAft>
              <a:buSzPts val="1300"/>
              <a:buChar char="○"/>
              <a:defRPr sz="1300"/>
            </a:lvl5pPr>
            <a:lvl6pPr indent="-311150" lvl="5" marL="2743200" rtl="0">
              <a:spcBef>
                <a:spcPts val="1700"/>
              </a:spcBef>
              <a:spcAft>
                <a:spcPts val="0"/>
              </a:spcAft>
              <a:buSzPts val="1300"/>
              <a:buChar char="■"/>
              <a:defRPr sz="1300"/>
            </a:lvl6pPr>
            <a:lvl7pPr indent="-311150" lvl="6" marL="3200400" rtl="0">
              <a:spcBef>
                <a:spcPts val="1700"/>
              </a:spcBef>
              <a:spcAft>
                <a:spcPts val="0"/>
              </a:spcAft>
              <a:buSzPts val="1300"/>
              <a:buChar char="●"/>
              <a:defRPr sz="1300"/>
            </a:lvl7pPr>
            <a:lvl8pPr indent="-311150" lvl="7" marL="3657600" rtl="0">
              <a:spcBef>
                <a:spcPts val="1700"/>
              </a:spcBef>
              <a:spcAft>
                <a:spcPts val="0"/>
              </a:spcAft>
              <a:buSzPts val="1300"/>
              <a:buChar char="○"/>
              <a:defRPr sz="1300"/>
            </a:lvl8pPr>
            <a:lvl9pPr indent="-311150" lvl="8" marL="4114800" rtl="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rtl="0">
              <a:spcBef>
                <a:spcPts val="0"/>
              </a:spcBef>
              <a:spcAft>
                <a:spcPts val="0"/>
              </a:spcAft>
              <a:buSzPts val="5100"/>
              <a:buNone/>
              <a:defRPr sz="5100"/>
            </a:lvl1pPr>
            <a:lvl2pPr lvl="1" rtl="0">
              <a:spcBef>
                <a:spcPts val="0"/>
              </a:spcBef>
              <a:spcAft>
                <a:spcPts val="0"/>
              </a:spcAft>
              <a:buSzPts val="5100"/>
              <a:buNone/>
              <a:defRPr sz="5100"/>
            </a:lvl2pPr>
            <a:lvl3pPr lvl="2" rtl="0">
              <a:spcBef>
                <a:spcPts val="0"/>
              </a:spcBef>
              <a:spcAft>
                <a:spcPts val="0"/>
              </a:spcAft>
              <a:buSzPts val="5100"/>
              <a:buNone/>
              <a:defRPr sz="5100"/>
            </a:lvl3pPr>
            <a:lvl4pPr lvl="3" rtl="0">
              <a:spcBef>
                <a:spcPts val="0"/>
              </a:spcBef>
              <a:spcAft>
                <a:spcPts val="0"/>
              </a:spcAft>
              <a:buSzPts val="5100"/>
              <a:buNone/>
              <a:defRPr sz="5100"/>
            </a:lvl4pPr>
            <a:lvl5pPr lvl="4" rtl="0">
              <a:spcBef>
                <a:spcPts val="0"/>
              </a:spcBef>
              <a:spcAft>
                <a:spcPts val="0"/>
              </a:spcAft>
              <a:buSzPts val="5100"/>
              <a:buNone/>
              <a:defRPr sz="5100"/>
            </a:lvl5pPr>
            <a:lvl6pPr lvl="5" rtl="0">
              <a:spcBef>
                <a:spcPts val="0"/>
              </a:spcBef>
              <a:spcAft>
                <a:spcPts val="0"/>
              </a:spcAft>
              <a:buSzPts val="5100"/>
              <a:buNone/>
              <a:defRPr sz="5100"/>
            </a:lvl6pPr>
            <a:lvl7pPr lvl="6" rtl="0">
              <a:spcBef>
                <a:spcPts val="0"/>
              </a:spcBef>
              <a:spcAft>
                <a:spcPts val="0"/>
              </a:spcAft>
              <a:buSzPts val="5100"/>
              <a:buNone/>
              <a:defRPr sz="5100"/>
            </a:lvl7pPr>
            <a:lvl8pPr lvl="7" rtl="0">
              <a:spcBef>
                <a:spcPts val="0"/>
              </a:spcBef>
              <a:spcAft>
                <a:spcPts val="0"/>
              </a:spcAft>
              <a:buSzPts val="5100"/>
              <a:buNone/>
              <a:defRPr sz="5100"/>
            </a:lvl8pPr>
            <a:lvl9pPr lvl="8" rtl="0">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rtl="0" algn="ctr">
              <a:spcBef>
                <a:spcPts val="0"/>
              </a:spcBef>
              <a:spcAft>
                <a:spcPts val="0"/>
              </a:spcAft>
              <a:buSzPts val="4400"/>
              <a:buNone/>
              <a:defRPr sz="4400"/>
            </a:lvl1pPr>
            <a:lvl2pPr lvl="1" rtl="0" algn="ctr">
              <a:spcBef>
                <a:spcPts val="0"/>
              </a:spcBef>
              <a:spcAft>
                <a:spcPts val="0"/>
              </a:spcAft>
              <a:buSzPts val="4400"/>
              <a:buNone/>
              <a:defRPr sz="4400"/>
            </a:lvl2pPr>
            <a:lvl3pPr lvl="2" rtl="0" algn="ctr">
              <a:spcBef>
                <a:spcPts val="0"/>
              </a:spcBef>
              <a:spcAft>
                <a:spcPts val="0"/>
              </a:spcAft>
              <a:buSzPts val="4400"/>
              <a:buNone/>
              <a:defRPr sz="4400"/>
            </a:lvl3pPr>
            <a:lvl4pPr lvl="3" rtl="0" algn="ctr">
              <a:spcBef>
                <a:spcPts val="0"/>
              </a:spcBef>
              <a:spcAft>
                <a:spcPts val="0"/>
              </a:spcAft>
              <a:buSzPts val="4400"/>
              <a:buNone/>
              <a:defRPr sz="4400"/>
            </a:lvl4pPr>
            <a:lvl5pPr lvl="4" rtl="0" algn="ctr">
              <a:spcBef>
                <a:spcPts val="0"/>
              </a:spcBef>
              <a:spcAft>
                <a:spcPts val="0"/>
              </a:spcAft>
              <a:buSzPts val="4400"/>
              <a:buNone/>
              <a:defRPr sz="4400"/>
            </a:lvl5pPr>
            <a:lvl6pPr lvl="5" rtl="0" algn="ctr">
              <a:spcBef>
                <a:spcPts val="0"/>
              </a:spcBef>
              <a:spcAft>
                <a:spcPts val="0"/>
              </a:spcAft>
              <a:buSzPts val="4400"/>
              <a:buNone/>
              <a:defRPr sz="4400"/>
            </a:lvl6pPr>
            <a:lvl7pPr lvl="6" rtl="0" algn="ctr">
              <a:spcBef>
                <a:spcPts val="0"/>
              </a:spcBef>
              <a:spcAft>
                <a:spcPts val="0"/>
              </a:spcAft>
              <a:buSzPts val="4400"/>
              <a:buNone/>
              <a:defRPr sz="4400"/>
            </a:lvl7pPr>
            <a:lvl8pPr lvl="7" rtl="0" algn="ctr">
              <a:spcBef>
                <a:spcPts val="0"/>
              </a:spcBef>
              <a:spcAft>
                <a:spcPts val="0"/>
              </a:spcAft>
              <a:buSzPts val="4400"/>
              <a:buNone/>
              <a:defRPr sz="4400"/>
            </a:lvl8pPr>
            <a:lvl9pPr lvl="8" rtl="0"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rtl="0" algn="ctr">
              <a:lnSpc>
                <a:spcPct val="100000"/>
              </a:lnSpc>
              <a:spcBef>
                <a:spcPts val="0"/>
              </a:spcBef>
              <a:spcAft>
                <a:spcPts val="0"/>
              </a:spcAft>
              <a:buSzPts val="2200"/>
              <a:buNone/>
              <a:defRPr sz="2200"/>
            </a:lvl1pPr>
            <a:lvl2pPr lvl="1" rtl="0" algn="ctr">
              <a:lnSpc>
                <a:spcPct val="100000"/>
              </a:lnSpc>
              <a:spcBef>
                <a:spcPts val="0"/>
              </a:spcBef>
              <a:spcAft>
                <a:spcPts val="0"/>
              </a:spcAft>
              <a:buSzPts val="2200"/>
              <a:buNone/>
              <a:defRPr sz="2200"/>
            </a:lvl2pPr>
            <a:lvl3pPr lvl="2" rtl="0" algn="ctr">
              <a:lnSpc>
                <a:spcPct val="100000"/>
              </a:lnSpc>
              <a:spcBef>
                <a:spcPts val="0"/>
              </a:spcBef>
              <a:spcAft>
                <a:spcPts val="0"/>
              </a:spcAft>
              <a:buSzPts val="2200"/>
              <a:buNone/>
              <a:defRPr sz="2200"/>
            </a:lvl3pPr>
            <a:lvl4pPr lvl="3" rtl="0" algn="ctr">
              <a:lnSpc>
                <a:spcPct val="100000"/>
              </a:lnSpc>
              <a:spcBef>
                <a:spcPts val="0"/>
              </a:spcBef>
              <a:spcAft>
                <a:spcPts val="0"/>
              </a:spcAft>
              <a:buSzPts val="2200"/>
              <a:buNone/>
              <a:defRPr sz="2200"/>
            </a:lvl4pPr>
            <a:lvl5pPr lvl="4" rtl="0" algn="ctr">
              <a:lnSpc>
                <a:spcPct val="100000"/>
              </a:lnSpc>
              <a:spcBef>
                <a:spcPts val="0"/>
              </a:spcBef>
              <a:spcAft>
                <a:spcPts val="0"/>
              </a:spcAft>
              <a:buSzPts val="2200"/>
              <a:buNone/>
              <a:defRPr sz="2200"/>
            </a:lvl5pPr>
            <a:lvl6pPr lvl="5" rtl="0" algn="ctr">
              <a:lnSpc>
                <a:spcPct val="100000"/>
              </a:lnSpc>
              <a:spcBef>
                <a:spcPts val="0"/>
              </a:spcBef>
              <a:spcAft>
                <a:spcPts val="0"/>
              </a:spcAft>
              <a:buSzPts val="2200"/>
              <a:buNone/>
              <a:defRPr sz="2200"/>
            </a:lvl6pPr>
            <a:lvl7pPr lvl="6" rtl="0" algn="ctr">
              <a:lnSpc>
                <a:spcPct val="100000"/>
              </a:lnSpc>
              <a:spcBef>
                <a:spcPts val="0"/>
              </a:spcBef>
              <a:spcAft>
                <a:spcPts val="0"/>
              </a:spcAft>
              <a:buSzPts val="2200"/>
              <a:buNone/>
              <a:defRPr sz="2200"/>
            </a:lvl7pPr>
            <a:lvl8pPr lvl="7" rtl="0" algn="ctr">
              <a:lnSpc>
                <a:spcPct val="100000"/>
              </a:lnSpc>
              <a:spcBef>
                <a:spcPts val="0"/>
              </a:spcBef>
              <a:spcAft>
                <a:spcPts val="0"/>
              </a:spcAft>
              <a:buSzPts val="2200"/>
              <a:buNone/>
              <a:defRPr sz="2200"/>
            </a:lvl8pPr>
            <a:lvl9pPr lvl="8" rtl="0"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rtl="0">
              <a:spcBef>
                <a:spcPts val="0"/>
              </a:spcBef>
              <a:spcAft>
                <a:spcPts val="0"/>
              </a:spcAft>
              <a:buSzPts val="1900"/>
              <a:buChar char="●"/>
              <a:defRPr/>
            </a:lvl1pPr>
            <a:lvl2pPr indent="-323850" lvl="1" marL="914400" rtl="0">
              <a:spcBef>
                <a:spcPts val="1700"/>
              </a:spcBef>
              <a:spcAft>
                <a:spcPts val="0"/>
              </a:spcAft>
              <a:buSzPts val="1500"/>
              <a:buChar char="○"/>
              <a:defRPr/>
            </a:lvl2pPr>
            <a:lvl3pPr indent="-323850" lvl="2" marL="1371600" rtl="0">
              <a:spcBef>
                <a:spcPts val="1700"/>
              </a:spcBef>
              <a:spcAft>
                <a:spcPts val="0"/>
              </a:spcAft>
              <a:buSzPts val="1500"/>
              <a:buChar char="■"/>
              <a:defRPr/>
            </a:lvl3pPr>
            <a:lvl4pPr indent="-323850" lvl="3" marL="1828800" rtl="0">
              <a:spcBef>
                <a:spcPts val="1700"/>
              </a:spcBef>
              <a:spcAft>
                <a:spcPts val="0"/>
              </a:spcAft>
              <a:buSzPts val="1500"/>
              <a:buChar char="●"/>
              <a:defRPr/>
            </a:lvl4pPr>
            <a:lvl5pPr indent="-323850" lvl="4" marL="2286000" rtl="0">
              <a:spcBef>
                <a:spcPts val="1700"/>
              </a:spcBef>
              <a:spcAft>
                <a:spcPts val="0"/>
              </a:spcAft>
              <a:buSzPts val="1500"/>
              <a:buChar char="○"/>
              <a:defRPr/>
            </a:lvl5pPr>
            <a:lvl6pPr indent="-323850" lvl="5" marL="2743200" rtl="0">
              <a:spcBef>
                <a:spcPts val="1700"/>
              </a:spcBef>
              <a:spcAft>
                <a:spcPts val="0"/>
              </a:spcAft>
              <a:buSzPts val="1500"/>
              <a:buChar char="■"/>
              <a:defRPr/>
            </a:lvl6pPr>
            <a:lvl7pPr indent="-323850" lvl="6" marL="3200400" rtl="0">
              <a:spcBef>
                <a:spcPts val="1700"/>
              </a:spcBef>
              <a:spcAft>
                <a:spcPts val="0"/>
              </a:spcAft>
              <a:buSzPts val="1500"/>
              <a:buChar char="●"/>
              <a:defRPr/>
            </a:lvl7pPr>
            <a:lvl8pPr indent="-323850" lvl="7" marL="3657600" rtl="0">
              <a:spcBef>
                <a:spcPts val="1700"/>
              </a:spcBef>
              <a:spcAft>
                <a:spcPts val="0"/>
              </a:spcAft>
              <a:buSzPts val="1500"/>
              <a:buChar char="○"/>
              <a:defRPr/>
            </a:lvl8pPr>
            <a:lvl9pPr indent="-323850" lvl="8" marL="4114800" rtl="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rtl="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rtl="0" algn="ctr">
              <a:spcBef>
                <a:spcPts val="0"/>
              </a:spcBef>
              <a:spcAft>
                <a:spcPts val="0"/>
              </a:spcAft>
              <a:buSzPts val="12700"/>
              <a:buNone/>
              <a:defRPr sz="12700"/>
            </a:lvl1pPr>
            <a:lvl2pPr lvl="1" rtl="0" algn="ctr">
              <a:spcBef>
                <a:spcPts val="0"/>
              </a:spcBef>
              <a:spcAft>
                <a:spcPts val="0"/>
              </a:spcAft>
              <a:buSzPts val="12700"/>
              <a:buNone/>
              <a:defRPr sz="12700"/>
            </a:lvl2pPr>
            <a:lvl3pPr lvl="2" rtl="0" algn="ctr">
              <a:spcBef>
                <a:spcPts val="0"/>
              </a:spcBef>
              <a:spcAft>
                <a:spcPts val="0"/>
              </a:spcAft>
              <a:buSzPts val="12700"/>
              <a:buNone/>
              <a:defRPr sz="12700"/>
            </a:lvl3pPr>
            <a:lvl4pPr lvl="3" rtl="0" algn="ctr">
              <a:spcBef>
                <a:spcPts val="0"/>
              </a:spcBef>
              <a:spcAft>
                <a:spcPts val="0"/>
              </a:spcAft>
              <a:buSzPts val="12700"/>
              <a:buNone/>
              <a:defRPr sz="12700"/>
            </a:lvl4pPr>
            <a:lvl5pPr lvl="4" rtl="0" algn="ctr">
              <a:spcBef>
                <a:spcPts val="0"/>
              </a:spcBef>
              <a:spcAft>
                <a:spcPts val="0"/>
              </a:spcAft>
              <a:buSzPts val="12700"/>
              <a:buNone/>
              <a:defRPr sz="12700"/>
            </a:lvl5pPr>
            <a:lvl6pPr lvl="5" rtl="0" algn="ctr">
              <a:spcBef>
                <a:spcPts val="0"/>
              </a:spcBef>
              <a:spcAft>
                <a:spcPts val="0"/>
              </a:spcAft>
              <a:buSzPts val="12700"/>
              <a:buNone/>
              <a:defRPr sz="12700"/>
            </a:lvl6pPr>
            <a:lvl7pPr lvl="6" rtl="0" algn="ctr">
              <a:spcBef>
                <a:spcPts val="0"/>
              </a:spcBef>
              <a:spcAft>
                <a:spcPts val="0"/>
              </a:spcAft>
              <a:buSzPts val="12700"/>
              <a:buNone/>
              <a:defRPr sz="12700"/>
            </a:lvl7pPr>
            <a:lvl8pPr lvl="7" rtl="0" algn="ctr">
              <a:spcBef>
                <a:spcPts val="0"/>
              </a:spcBef>
              <a:spcAft>
                <a:spcPts val="0"/>
              </a:spcAft>
              <a:buSzPts val="12700"/>
              <a:buNone/>
              <a:defRPr sz="12700"/>
            </a:lvl8pPr>
            <a:lvl9pPr lvl="8" rtl="0"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rtl="0" algn="ctr">
              <a:spcBef>
                <a:spcPts val="0"/>
              </a:spcBef>
              <a:spcAft>
                <a:spcPts val="0"/>
              </a:spcAft>
              <a:buSzPts val="1900"/>
              <a:buChar char="●"/>
              <a:defRPr/>
            </a:lvl1pPr>
            <a:lvl2pPr indent="-323850" lvl="1" marL="914400" rtl="0" algn="ctr">
              <a:spcBef>
                <a:spcPts val="1700"/>
              </a:spcBef>
              <a:spcAft>
                <a:spcPts val="0"/>
              </a:spcAft>
              <a:buSzPts val="1500"/>
              <a:buChar char="○"/>
              <a:defRPr/>
            </a:lvl2pPr>
            <a:lvl3pPr indent="-323850" lvl="2" marL="1371600" rtl="0" algn="ctr">
              <a:spcBef>
                <a:spcPts val="1700"/>
              </a:spcBef>
              <a:spcAft>
                <a:spcPts val="0"/>
              </a:spcAft>
              <a:buSzPts val="1500"/>
              <a:buChar char="■"/>
              <a:defRPr/>
            </a:lvl3pPr>
            <a:lvl4pPr indent="-323850" lvl="3" marL="1828800" rtl="0" algn="ctr">
              <a:spcBef>
                <a:spcPts val="1700"/>
              </a:spcBef>
              <a:spcAft>
                <a:spcPts val="0"/>
              </a:spcAft>
              <a:buSzPts val="1500"/>
              <a:buChar char="●"/>
              <a:defRPr/>
            </a:lvl4pPr>
            <a:lvl5pPr indent="-323850" lvl="4" marL="2286000" rtl="0" algn="ctr">
              <a:spcBef>
                <a:spcPts val="1700"/>
              </a:spcBef>
              <a:spcAft>
                <a:spcPts val="0"/>
              </a:spcAft>
              <a:buSzPts val="1500"/>
              <a:buChar char="○"/>
              <a:defRPr/>
            </a:lvl5pPr>
            <a:lvl6pPr indent="-323850" lvl="5" marL="2743200" rtl="0" algn="ctr">
              <a:spcBef>
                <a:spcPts val="1700"/>
              </a:spcBef>
              <a:spcAft>
                <a:spcPts val="0"/>
              </a:spcAft>
              <a:buSzPts val="1500"/>
              <a:buChar char="■"/>
              <a:defRPr/>
            </a:lvl6pPr>
            <a:lvl7pPr indent="-323850" lvl="6" marL="3200400" rtl="0" algn="ctr">
              <a:spcBef>
                <a:spcPts val="1700"/>
              </a:spcBef>
              <a:spcAft>
                <a:spcPts val="0"/>
              </a:spcAft>
              <a:buSzPts val="1500"/>
              <a:buChar char="●"/>
              <a:defRPr/>
            </a:lvl7pPr>
            <a:lvl8pPr indent="-323850" lvl="7" marL="3657600" rtl="0" algn="ctr">
              <a:spcBef>
                <a:spcPts val="1700"/>
              </a:spcBef>
              <a:spcAft>
                <a:spcPts val="0"/>
              </a:spcAft>
              <a:buSzPts val="1500"/>
              <a:buChar char="○"/>
              <a:defRPr/>
            </a:lvl8pPr>
            <a:lvl9pPr indent="-323850" lvl="8" marL="4114800" rtl="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rtl="0">
              <a:spcBef>
                <a:spcPts val="0"/>
              </a:spcBef>
              <a:spcAft>
                <a:spcPts val="0"/>
              </a:spcAft>
              <a:buClr>
                <a:schemeClr val="dk1"/>
              </a:buClr>
              <a:buSzPts val="3000"/>
              <a:buNone/>
              <a:defRPr sz="3000">
                <a:solidFill>
                  <a:schemeClr val="dk1"/>
                </a:solidFill>
              </a:defRPr>
            </a:lvl1pPr>
            <a:lvl2pPr lvl="1" rtl="0">
              <a:spcBef>
                <a:spcPts val="0"/>
              </a:spcBef>
              <a:spcAft>
                <a:spcPts val="0"/>
              </a:spcAft>
              <a:buClr>
                <a:schemeClr val="dk1"/>
              </a:buClr>
              <a:buSzPts val="3000"/>
              <a:buNone/>
              <a:defRPr sz="3000">
                <a:solidFill>
                  <a:schemeClr val="dk1"/>
                </a:solidFill>
              </a:defRPr>
            </a:lvl2pPr>
            <a:lvl3pPr lvl="2" rtl="0">
              <a:spcBef>
                <a:spcPts val="0"/>
              </a:spcBef>
              <a:spcAft>
                <a:spcPts val="0"/>
              </a:spcAft>
              <a:buClr>
                <a:schemeClr val="dk1"/>
              </a:buClr>
              <a:buSzPts val="3000"/>
              <a:buNone/>
              <a:defRPr sz="3000">
                <a:solidFill>
                  <a:schemeClr val="dk1"/>
                </a:solidFill>
              </a:defRPr>
            </a:lvl3pPr>
            <a:lvl4pPr lvl="3" rtl="0">
              <a:spcBef>
                <a:spcPts val="0"/>
              </a:spcBef>
              <a:spcAft>
                <a:spcPts val="0"/>
              </a:spcAft>
              <a:buClr>
                <a:schemeClr val="dk1"/>
              </a:buClr>
              <a:buSzPts val="3000"/>
              <a:buNone/>
              <a:defRPr sz="3000">
                <a:solidFill>
                  <a:schemeClr val="dk1"/>
                </a:solidFill>
              </a:defRPr>
            </a:lvl4pPr>
            <a:lvl5pPr lvl="4" rtl="0">
              <a:spcBef>
                <a:spcPts val="0"/>
              </a:spcBef>
              <a:spcAft>
                <a:spcPts val="0"/>
              </a:spcAft>
              <a:buClr>
                <a:schemeClr val="dk1"/>
              </a:buClr>
              <a:buSzPts val="3000"/>
              <a:buNone/>
              <a:defRPr sz="3000">
                <a:solidFill>
                  <a:schemeClr val="dk1"/>
                </a:solidFill>
              </a:defRPr>
            </a:lvl5pPr>
            <a:lvl6pPr lvl="5" rtl="0">
              <a:spcBef>
                <a:spcPts val="0"/>
              </a:spcBef>
              <a:spcAft>
                <a:spcPts val="0"/>
              </a:spcAft>
              <a:buClr>
                <a:schemeClr val="dk1"/>
              </a:buClr>
              <a:buSzPts val="3000"/>
              <a:buNone/>
              <a:defRPr sz="3000">
                <a:solidFill>
                  <a:schemeClr val="dk1"/>
                </a:solidFill>
              </a:defRPr>
            </a:lvl6pPr>
            <a:lvl7pPr lvl="6" rtl="0">
              <a:spcBef>
                <a:spcPts val="0"/>
              </a:spcBef>
              <a:spcAft>
                <a:spcPts val="0"/>
              </a:spcAft>
              <a:buClr>
                <a:schemeClr val="dk1"/>
              </a:buClr>
              <a:buSzPts val="3000"/>
              <a:buNone/>
              <a:defRPr sz="3000">
                <a:solidFill>
                  <a:schemeClr val="dk1"/>
                </a:solidFill>
              </a:defRPr>
            </a:lvl7pPr>
            <a:lvl8pPr lvl="7" rtl="0">
              <a:spcBef>
                <a:spcPts val="0"/>
              </a:spcBef>
              <a:spcAft>
                <a:spcPts val="0"/>
              </a:spcAft>
              <a:buClr>
                <a:schemeClr val="dk1"/>
              </a:buClr>
              <a:buSzPts val="3000"/>
              <a:buNone/>
              <a:defRPr sz="3000">
                <a:solidFill>
                  <a:schemeClr val="dk1"/>
                </a:solidFill>
              </a:defRPr>
            </a:lvl8pPr>
            <a:lvl9pPr lvl="8" rtl="0">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rtl="0">
              <a:lnSpc>
                <a:spcPct val="115000"/>
              </a:lnSpc>
              <a:spcBef>
                <a:spcPts val="0"/>
              </a:spcBef>
              <a:spcAft>
                <a:spcPts val="0"/>
              </a:spcAft>
              <a:buClr>
                <a:schemeClr val="dk2"/>
              </a:buClr>
              <a:buSzPts val="1900"/>
              <a:buChar char="●"/>
              <a:defRPr sz="1900">
                <a:solidFill>
                  <a:schemeClr val="dk2"/>
                </a:solidFill>
              </a:defRPr>
            </a:lvl1pPr>
            <a:lvl2pPr indent="-323850" lvl="1" marL="914400" rtl="0">
              <a:lnSpc>
                <a:spcPct val="115000"/>
              </a:lnSpc>
              <a:spcBef>
                <a:spcPts val="1700"/>
              </a:spcBef>
              <a:spcAft>
                <a:spcPts val="0"/>
              </a:spcAft>
              <a:buClr>
                <a:schemeClr val="dk2"/>
              </a:buClr>
              <a:buSzPts val="1500"/>
              <a:buChar char="○"/>
              <a:defRPr sz="1500">
                <a:solidFill>
                  <a:schemeClr val="dk2"/>
                </a:solidFill>
              </a:defRPr>
            </a:lvl2pPr>
            <a:lvl3pPr indent="-323850" lvl="2" marL="1371600" rtl="0">
              <a:lnSpc>
                <a:spcPct val="115000"/>
              </a:lnSpc>
              <a:spcBef>
                <a:spcPts val="1700"/>
              </a:spcBef>
              <a:spcAft>
                <a:spcPts val="0"/>
              </a:spcAft>
              <a:buClr>
                <a:schemeClr val="dk2"/>
              </a:buClr>
              <a:buSzPts val="1500"/>
              <a:buChar char="■"/>
              <a:defRPr sz="1500">
                <a:solidFill>
                  <a:schemeClr val="dk2"/>
                </a:solidFill>
              </a:defRPr>
            </a:lvl3pPr>
            <a:lvl4pPr indent="-323850" lvl="3" marL="1828800" rtl="0">
              <a:lnSpc>
                <a:spcPct val="115000"/>
              </a:lnSpc>
              <a:spcBef>
                <a:spcPts val="1700"/>
              </a:spcBef>
              <a:spcAft>
                <a:spcPts val="0"/>
              </a:spcAft>
              <a:buClr>
                <a:schemeClr val="dk2"/>
              </a:buClr>
              <a:buSzPts val="1500"/>
              <a:buChar char="●"/>
              <a:defRPr sz="1500">
                <a:solidFill>
                  <a:schemeClr val="dk2"/>
                </a:solidFill>
              </a:defRPr>
            </a:lvl4pPr>
            <a:lvl5pPr indent="-323850" lvl="4" marL="2286000" rtl="0">
              <a:lnSpc>
                <a:spcPct val="115000"/>
              </a:lnSpc>
              <a:spcBef>
                <a:spcPts val="1700"/>
              </a:spcBef>
              <a:spcAft>
                <a:spcPts val="0"/>
              </a:spcAft>
              <a:buClr>
                <a:schemeClr val="dk2"/>
              </a:buClr>
              <a:buSzPts val="1500"/>
              <a:buChar char="○"/>
              <a:defRPr sz="1500">
                <a:solidFill>
                  <a:schemeClr val="dk2"/>
                </a:solidFill>
              </a:defRPr>
            </a:lvl5pPr>
            <a:lvl6pPr indent="-323850" lvl="5" marL="2743200" rtl="0">
              <a:lnSpc>
                <a:spcPct val="115000"/>
              </a:lnSpc>
              <a:spcBef>
                <a:spcPts val="1700"/>
              </a:spcBef>
              <a:spcAft>
                <a:spcPts val="0"/>
              </a:spcAft>
              <a:buClr>
                <a:schemeClr val="dk2"/>
              </a:buClr>
              <a:buSzPts val="1500"/>
              <a:buChar char="■"/>
              <a:defRPr sz="1500">
                <a:solidFill>
                  <a:schemeClr val="dk2"/>
                </a:solidFill>
              </a:defRPr>
            </a:lvl6pPr>
            <a:lvl7pPr indent="-323850" lvl="6" marL="3200400" rtl="0">
              <a:lnSpc>
                <a:spcPct val="115000"/>
              </a:lnSpc>
              <a:spcBef>
                <a:spcPts val="1700"/>
              </a:spcBef>
              <a:spcAft>
                <a:spcPts val="0"/>
              </a:spcAft>
              <a:buClr>
                <a:schemeClr val="dk2"/>
              </a:buClr>
              <a:buSzPts val="1500"/>
              <a:buChar char="●"/>
              <a:defRPr sz="1500">
                <a:solidFill>
                  <a:schemeClr val="dk2"/>
                </a:solidFill>
              </a:defRPr>
            </a:lvl7pPr>
            <a:lvl8pPr indent="-323850" lvl="7" marL="3657600" rtl="0">
              <a:lnSpc>
                <a:spcPct val="115000"/>
              </a:lnSpc>
              <a:spcBef>
                <a:spcPts val="1700"/>
              </a:spcBef>
              <a:spcAft>
                <a:spcPts val="0"/>
              </a:spcAft>
              <a:buClr>
                <a:schemeClr val="dk2"/>
              </a:buClr>
              <a:buSzPts val="1500"/>
              <a:buChar char="○"/>
              <a:defRPr sz="1500">
                <a:solidFill>
                  <a:schemeClr val="dk2"/>
                </a:solidFill>
              </a:defRPr>
            </a:lvl8pPr>
            <a:lvl9pPr indent="-323850" lvl="8" marL="4114800" rtl="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rtl="0" algn="r">
              <a:buNone/>
              <a:defRPr sz="1100">
                <a:solidFill>
                  <a:schemeClr val="dk2"/>
                </a:solidFill>
              </a:defRPr>
            </a:lvl1pPr>
            <a:lvl2pPr lvl="1" rtl="0" algn="r">
              <a:buNone/>
              <a:defRPr sz="1100">
                <a:solidFill>
                  <a:schemeClr val="dk2"/>
                </a:solidFill>
              </a:defRPr>
            </a:lvl2pPr>
            <a:lvl3pPr lvl="2" rtl="0" algn="r">
              <a:buNone/>
              <a:defRPr sz="1100">
                <a:solidFill>
                  <a:schemeClr val="dk2"/>
                </a:solidFill>
              </a:defRPr>
            </a:lvl3pPr>
            <a:lvl4pPr lvl="3" rtl="0" algn="r">
              <a:buNone/>
              <a:defRPr sz="1100">
                <a:solidFill>
                  <a:schemeClr val="dk2"/>
                </a:solidFill>
              </a:defRPr>
            </a:lvl4pPr>
            <a:lvl5pPr lvl="4" rtl="0" algn="r">
              <a:buNone/>
              <a:defRPr sz="1100">
                <a:solidFill>
                  <a:schemeClr val="dk2"/>
                </a:solidFill>
              </a:defRPr>
            </a:lvl5pPr>
            <a:lvl6pPr lvl="5" rtl="0" algn="r">
              <a:buNone/>
              <a:defRPr sz="1100">
                <a:solidFill>
                  <a:schemeClr val="dk2"/>
                </a:solidFill>
              </a:defRPr>
            </a:lvl6pPr>
            <a:lvl7pPr lvl="6" rtl="0" algn="r">
              <a:buNone/>
              <a:defRPr sz="1100">
                <a:solidFill>
                  <a:schemeClr val="dk2"/>
                </a:solidFill>
              </a:defRPr>
            </a:lvl7pPr>
            <a:lvl8pPr lvl="7" rtl="0" algn="r">
              <a:buNone/>
              <a:defRPr sz="1100">
                <a:solidFill>
                  <a:schemeClr val="dk2"/>
                </a:solidFill>
              </a:defRPr>
            </a:lvl8pPr>
            <a:lvl9pPr lvl="8" rtl="0"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4.png"/><Relationship Id="rId4" Type="http://schemas.openxmlformats.org/officeDocument/2006/relationships/image" Target="../media/image2.png"/><Relationship Id="rId5"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pic>
        <p:nvPicPr>
          <p:cNvPr id="99" name="Google Shape;99;p25"/>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00" name="Google Shape;100;p25"/>
          <p:cNvSpPr txBox="1"/>
          <p:nvPr/>
        </p:nvSpPr>
        <p:spPr>
          <a:xfrm>
            <a:off x="2820988" y="2628363"/>
            <a:ext cx="4492500" cy="1463400"/>
          </a:xfrm>
          <a:prstGeom prst="rect">
            <a:avLst/>
          </a:prstGeom>
          <a:noFill/>
          <a:ln cap="flat" cmpd="sng" w="9525">
            <a:solidFill>
              <a:srgbClr val="B7B7B7"/>
            </a:solidFill>
            <a:prstDash val="solid"/>
            <a:round/>
            <a:headEnd len="sm" w="sm" type="none"/>
            <a:tailEnd len="sm" w="sm" type="none"/>
          </a:ln>
        </p:spPr>
        <p:txBody>
          <a:bodyPr anchorCtr="0" anchor="ctr" bIns="116075" lIns="116075" spcFirstLastPara="1" rIns="116075" wrap="square" tIns="116075">
            <a:noAutofit/>
          </a:bodyPr>
          <a:lstStyle/>
          <a:p>
            <a:pPr indent="0" lvl="0" marL="0" rtl="0" algn="ctr">
              <a:spcBef>
                <a:spcPts val="0"/>
              </a:spcBef>
              <a:spcAft>
                <a:spcPts val="0"/>
              </a:spcAft>
              <a:buClr>
                <a:schemeClr val="dk1"/>
              </a:buClr>
              <a:buSzPts val="1100"/>
              <a:buFont typeface="Arial"/>
              <a:buNone/>
            </a:pPr>
            <a:r>
              <a:rPr b="1" lang="en" sz="1500">
                <a:solidFill>
                  <a:schemeClr val="dk1"/>
                </a:solidFill>
                <a:latin typeface="Plus Jakarta Sans"/>
                <a:ea typeface="Plus Jakarta Sans"/>
                <a:cs typeface="Plus Jakarta Sans"/>
                <a:sym typeface="Plus Jakarta Sans"/>
              </a:rPr>
              <a:t>Thinking historically means analyzing historical documents in order to make evidence-based claims about the past.</a:t>
            </a:r>
            <a:endParaRPr b="1" sz="1500">
              <a:solidFill>
                <a:schemeClr val="dk1"/>
              </a:solidFill>
              <a:latin typeface="Plus Jakarta Sans"/>
              <a:ea typeface="Plus Jakarta Sans"/>
              <a:cs typeface="Plus Jakarta Sans"/>
              <a:sym typeface="Plus Jakarta Sans"/>
            </a:endParaRPr>
          </a:p>
        </p:txBody>
      </p:sp>
      <p:sp>
        <p:nvSpPr>
          <p:cNvPr id="101" name="Google Shape;101;p25"/>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Formative Assessment:</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Evaluating Evidence</a:t>
            </a:r>
            <a:endParaRPr sz="1500">
              <a:solidFill>
                <a:srgbClr val="000000"/>
              </a:solidFill>
              <a:latin typeface="Plus Jakarta Sans Medium"/>
              <a:ea typeface="Plus Jakarta Sans Medium"/>
              <a:cs typeface="Plus Jakarta Sans Medium"/>
              <a:sym typeface="Plus Jakarta Sans Medium"/>
            </a:endParaRPr>
          </a:p>
        </p:txBody>
      </p:sp>
      <p:pic>
        <p:nvPicPr>
          <p:cNvPr id="102" name="Google Shape;102;p25"/>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103" name="Google Shape;103;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4" name="Google Shape;104;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05" name="Google Shape;105;p25"/>
          <p:cNvSpPr txBox="1"/>
          <p:nvPr/>
        </p:nvSpPr>
        <p:spPr>
          <a:xfrm>
            <a:off x="536450" y="5069538"/>
            <a:ext cx="6699600" cy="1804800"/>
          </a:xfrm>
          <a:prstGeom prst="rect">
            <a:avLst/>
          </a:prstGeom>
          <a:noFill/>
          <a:ln>
            <a:noFill/>
          </a:ln>
        </p:spPr>
        <p:txBody>
          <a:bodyPr anchorCtr="0" anchor="ctr" bIns="116075" lIns="116075" spcFirstLastPara="1" rIns="116075" wrap="square" tIns="116075">
            <a:noAutofit/>
          </a:bodyPr>
          <a:lstStyle/>
          <a:p>
            <a:pPr indent="0" lvl="0" marL="0" rtl="0" algn="l">
              <a:spcBef>
                <a:spcPts val="0"/>
              </a:spcBef>
              <a:spcAft>
                <a:spcPts val="0"/>
              </a:spcAft>
              <a:buNone/>
            </a:pPr>
            <a:r>
              <a:rPr b="1" lang="en" sz="1500">
                <a:solidFill>
                  <a:schemeClr val="dk1"/>
                </a:solidFill>
                <a:latin typeface="Inter"/>
                <a:ea typeface="Inter"/>
                <a:cs typeface="Inter"/>
                <a:sym typeface="Inter"/>
              </a:rPr>
              <a:t>Directions</a:t>
            </a:r>
            <a:r>
              <a:rPr lang="en" sz="1500">
                <a:solidFill>
                  <a:schemeClr val="dk1"/>
                </a:solidFill>
                <a:latin typeface="Inter"/>
                <a:ea typeface="Inter"/>
                <a:cs typeface="Inter"/>
                <a:sym typeface="Inter"/>
              </a:rPr>
              <a:t>:</a:t>
            </a:r>
            <a:r>
              <a:rPr lang="en" sz="1500">
                <a:solidFill>
                  <a:schemeClr val="dk1"/>
                </a:solidFill>
                <a:latin typeface="Inter"/>
                <a:ea typeface="Inter"/>
                <a:cs typeface="Inter"/>
                <a:sym typeface="Inter"/>
              </a:rPr>
              <a:t> Review the following documents and answer the questions on evaluating evidence that follow. The multiple choice questions for this formative assessment are Weighted Multiple Choice (WMC) Questions. This means that there is only one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but the other 3 choices are weighted. The </a:t>
            </a:r>
            <a:r>
              <a:rPr i="1" lang="en" sz="1500">
                <a:solidFill>
                  <a:schemeClr val="dk1"/>
                </a:solidFill>
                <a:latin typeface="Inter"/>
                <a:ea typeface="Inter"/>
                <a:cs typeface="Inter"/>
                <a:sym typeface="Inter"/>
              </a:rPr>
              <a:t>best</a:t>
            </a:r>
            <a:r>
              <a:rPr lang="en" sz="1500">
                <a:solidFill>
                  <a:schemeClr val="dk1"/>
                </a:solidFill>
                <a:latin typeface="Inter"/>
                <a:ea typeface="Inter"/>
                <a:cs typeface="Inter"/>
                <a:sym typeface="Inter"/>
              </a:rPr>
              <a:t> answer is 3</a:t>
            </a:r>
            <a:r>
              <a:rPr i="1" lang="en" sz="1500">
                <a:solidFill>
                  <a:schemeClr val="dk1"/>
                </a:solidFill>
                <a:latin typeface="Inter"/>
                <a:ea typeface="Inter"/>
                <a:cs typeface="Inter"/>
                <a:sym typeface="Inter"/>
              </a:rPr>
              <a:t> </a:t>
            </a:r>
            <a:r>
              <a:rPr lang="en" sz="1500">
                <a:solidFill>
                  <a:schemeClr val="dk1"/>
                </a:solidFill>
                <a:latin typeface="Inter"/>
                <a:ea typeface="Inter"/>
                <a:cs typeface="Inter"/>
                <a:sym typeface="Inter"/>
              </a:rPr>
              <a:t>points, the </a:t>
            </a:r>
            <a:r>
              <a:rPr i="1" lang="en" sz="1500">
                <a:solidFill>
                  <a:schemeClr val="dk1"/>
                </a:solidFill>
                <a:latin typeface="Inter"/>
                <a:ea typeface="Inter"/>
                <a:cs typeface="Inter"/>
                <a:sym typeface="Inter"/>
              </a:rPr>
              <a:t>second-best</a:t>
            </a:r>
            <a:r>
              <a:rPr lang="en" sz="1500">
                <a:solidFill>
                  <a:schemeClr val="dk1"/>
                </a:solidFill>
                <a:latin typeface="Inter"/>
                <a:ea typeface="Inter"/>
                <a:cs typeface="Inter"/>
                <a:sym typeface="Inter"/>
              </a:rPr>
              <a:t> answer is 2 points, and the </a:t>
            </a:r>
            <a:r>
              <a:rPr i="1" lang="en" sz="1500">
                <a:solidFill>
                  <a:schemeClr val="dk1"/>
                </a:solidFill>
                <a:latin typeface="Inter"/>
                <a:ea typeface="Inter"/>
                <a:cs typeface="Inter"/>
                <a:sym typeface="Inter"/>
              </a:rPr>
              <a:t>third-best</a:t>
            </a:r>
            <a:r>
              <a:rPr lang="en" sz="1500">
                <a:solidFill>
                  <a:schemeClr val="dk1"/>
                </a:solidFill>
                <a:latin typeface="Inter"/>
                <a:ea typeface="Inter"/>
                <a:cs typeface="Inter"/>
                <a:sym typeface="Inter"/>
              </a:rPr>
              <a:t> answer is 1 point. The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is 0 points.</a:t>
            </a:r>
            <a:endParaRPr sz="1500">
              <a:solidFill>
                <a:schemeClr val="dk1"/>
              </a:solidFill>
              <a:latin typeface="Inter"/>
              <a:ea typeface="Inter"/>
              <a:cs typeface="Inter"/>
              <a:sym typeface="Inter"/>
            </a:endParaRPr>
          </a:p>
        </p:txBody>
      </p:sp>
      <p:pic>
        <p:nvPicPr>
          <p:cNvPr id="106" name="Google Shape;106;p25"/>
          <p:cNvPicPr preferRelativeResize="0"/>
          <p:nvPr/>
        </p:nvPicPr>
        <p:blipFill>
          <a:blip r:embed="rId5">
            <a:alphaModFix/>
          </a:blip>
          <a:stretch>
            <a:fillRect/>
          </a:stretch>
        </p:blipFill>
        <p:spPr>
          <a:xfrm>
            <a:off x="458912" y="2382112"/>
            <a:ext cx="1928530" cy="192853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0" name="Shape 110"/>
        <p:cNvGrpSpPr/>
        <p:nvPr/>
      </p:nvGrpSpPr>
      <p:grpSpPr>
        <a:xfrm>
          <a:off x="0" y="0"/>
          <a:ext cx="0" cy="0"/>
          <a:chOff x="0" y="0"/>
          <a:chExt cx="0" cy="0"/>
        </a:xfrm>
      </p:grpSpPr>
      <p:sp>
        <p:nvSpPr>
          <p:cNvPr id="111" name="Google Shape;111;p2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Evaluating Evidence</a:t>
            </a:r>
            <a:endParaRPr sz="1900">
              <a:latin typeface="Halant"/>
              <a:ea typeface="Halant"/>
              <a:cs typeface="Halant"/>
              <a:sym typeface="Halant"/>
            </a:endParaRPr>
          </a:p>
        </p:txBody>
      </p:sp>
      <p:pic>
        <p:nvPicPr>
          <p:cNvPr id="112" name="Google Shape;112;p26"/>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13" name="Google Shape;113;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4" name="Google Shape;114;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15" name="Google Shape;115;p26"/>
          <p:cNvGraphicFramePr/>
          <p:nvPr/>
        </p:nvGraphicFramePr>
        <p:xfrm>
          <a:off x="533316" y="923526"/>
          <a:ext cx="3000000" cy="3000000"/>
        </p:xfrm>
        <a:graphic>
          <a:graphicData uri="http://schemas.openxmlformats.org/drawingml/2006/table">
            <a:tbl>
              <a:tblPr>
                <a:noFill/>
                <a:tableStyleId>{5F4B5386-FBB7-49DE-A863-51F62A17FF52}</a:tableStyleId>
              </a:tblPr>
              <a:tblGrid>
                <a:gridCol w="6705750"/>
              </a:tblGrid>
              <a:tr h="1094750">
                <a:tc>
                  <a:txBody>
                    <a:bodyPr/>
                    <a:lstStyle/>
                    <a:p>
                      <a:pPr indent="0" lvl="0" marL="0" rtl="0" algn="l">
                        <a:spcBef>
                          <a:spcPts val="0"/>
                        </a:spcBef>
                        <a:spcAft>
                          <a:spcPts val="0"/>
                        </a:spcAft>
                        <a:buNone/>
                      </a:pPr>
                      <a:r>
                        <a:rPr lang="en" sz="1600">
                          <a:latin typeface="Halant"/>
                          <a:ea typeface="Halant"/>
                          <a:cs typeface="Halant"/>
                          <a:sym typeface="Halant"/>
                        </a:rPr>
                        <a:t>Source: </a:t>
                      </a:r>
                      <a:r>
                        <a:rPr lang="en" sz="1600">
                          <a:latin typeface="Halant"/>
                          <a:ea typeface="Halant"/>
                          <a:cs typeface="Halant"/>
                          <a:sym typeface="Halant"/>
                        </a:rPr>
                        <a:t>Wakita Haruko &amp; David P. Phillips</a:t>
                      </a:r>
                      <a:r>
                        <a:rPr lang="en" sz="1600">
                          <a:latin typeface="Halant"/>
                          <a:ea typeface="Halant"/>
                          <a:cs typeface="Halant"/>
                          <a:sym typeface="Halant"/>
                        </a:rPr>
                        <a:t>, “</a:t>
                      </a:r>
                      <a:r>
                        <a:rPr lang="en" sz="1600">
                          <a:latin typeface="Halant"/>
                          <a:ea typeface="Halant"/>
                          <a:cs typeface="Halant"/>
                          <a:sym typeface="Halant"/>
                        </a:rPr>
                        <a:t>Women and the Creation of the "Ie" in Japan: An Overview from the Medieval Period to the Present</a:t>
                      </a:r>
                      <a:r>
                        <a:rPr lang="en" sz="1600">
                          <a:latin typeface="Halant"/>
                          <a:ea typeface="Halant"/>
                          <a:cs typeface="Halant"/>
                          <a:sym typeface="Halant"/>
                        </a:rPr>
                        <a:t>" </a:t>
                      </a:r>
                      <a:r>
                        <a:rPr i="1" lang="en" sz="1600">
                          <a:latin typeface="Halant"/>
                          <a:ea typeface="Halant"/>
                          <a:cs typeface="Halant"/>
                          <a:sym typeface="Halant"/>
                        </a:rPr>
                        <a:t>U.S.-Japan Women's Journal. English Supplement,</a:t>
                      </a:r>
                      <a:r>
                        <a:rPr lang="en" sz="1600">
                          <a:latin typeface="Halant"/>
                          <a:ea typeface="Halant"/>
                          <a:cs typeface="Halant"/>
                          <a:sym typeface="Halant"/>
                        </a:rPr>
                        <a:t> 1993</a:t>
                      </a:r>
                      <a:r>
                        <a:rPr lang="en" sz="1600">
                          <a:latin typeface="Halant"/>
                          <a:ea typeface="Halant"/>
                          <a:cs typeface="Halant"/>
                          <a:sym typeface="Halant"/>
                        </a:rPr>
                        <a:t>.</a:t>
                      </a:r>
                      <a:endParaRPr sz="1600">
                        <a:latin typeface="Halant"/>
                        <a:ea typeface="Halant"/>
                        <a:cs typeface="Halant"/>
                        <a:sym typeface="Halant"/>
                      </a:endParaRPr>
                    </a:p>
                    <a:p>
                      <a:pPr indent="0" lvl="0" marL="0" rtl="0" algn="l">
                        <a:spcBef>
                          <a:spcPts val="0"/>
                        </a:spcBef>
                        <a:spcAft>
                          <a:spcPts val="0"/>
                        </a:spcAft>
                        <a:buNone/>
                      </a:pPr>
                      <a:r>
                        <a:t/>
                      </a:r>
                      <a:endParaRPr sz="1600">
                        <a:latin typeface="Halant"/>
                        <a:ea typeface="Halant"/>
                        <a:cs typeface="Halant"/>
                        <a:sym typeface="Halant"/>
                      </a:endParaRPr>
                    </a:p>
                    <a:p>
                      <a:pPr indent="0" lvl="0" marL="0" rtl="0" algn="l">
                        <a:spcBef>
                          <a:spcPts val="0"/>
                        </a:spcBef>
                        <a:spcAft>
                          <a:spcPts val="0"/>
                        </a:spcAft>
                        <a:buNone/>
                      </a:pPr>
                      <a:r>
                        <a:rPr lang="en">
                          <a:latin typeface="Inter"/>
                          <a:ea typeface="Inter"/>
                          <a:cs typeface="Inter"/>
                          <a:sym typeface="Inter"/>
                        </a:rPr>
                        <a:t>Note: “</a:t>
                      </a:r>
                      <a:r>
                        <a:rPr i="1" lang="en">
                          <a:latin typeface="Inter"/>
                          <a:ea typeface="Inter"/>
                          <a:cs typeface="Inter"/>
                          <a:sym typeface="Inter"/>
                        </a:rPr>
                        <a:t>ie</a:t>
                      </a:r>
                      <a:r>
                        <a:rPr lang="en">
                          <a:latin typeface="Inter"/>
                          <a:ea typeface="Inter"/>
                          <a:cs typeface="Inter"/>
                          <a:sym typeface="Inter"/>
                        </a:rPr>
                        <a:t>” refers to the concept of a traditional male-led Japanese household</a:t>
                      </a:r>
                      <a:endParaRPr>
                        <a:latin typeface="Inter"/>
                        <a:ea typeface="Inter"/>
                        <a:cs typeface="Inter"/>
                        <a:sym typeface="Inter"/>
                      </a:endParaRPr>
                    </a:p>
                  </a:txBody>
                  <a:tcPr marT="66525" marB="66525" marR="67475" marL="674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3218000">
                <a:tc>
                  <a:txBody>
                    <a:bodyPr/>
                    <a:lstStyle/>
                    <a:p>
                      <a:pPr indent="0" lvl="0" marL="0" rtl="0" algn="l">
                        <a:spcBef>
                          <a:spcPts val="0"/>
                        </a:spcBef>
                        <a:spcAft>
                          <a:spcPts val="0"/>
                        </a:spcAft>
                        <a:buNone/>
                      </a:pPr>
                      <a:r>
                        <a:rPr lang="en" sz="1500">
                          <a:latin typeface="Inter"/>
                          <a:ea typeface="Inter"/>
                          <a:cs typeface="Inter"/>
                          <a:sym typeface="Inter"/>
                        </a:rPr>
                        <a:t>It has usually been assumed that women in premodern times were limited to being childbearers or sexual objects. The </a:t>
                      </a:r>
                      <a:r>
                        <a:rPr i="1" lang="en" sz="1500">
                          <a:latin typeface="Inter"/>
                          <a:ea typeface="Inter"/>
                          <a:cs typeface="Inter"/>
                          <a:sym typeface="Inter"/>
                        </a:rPr>
                        <a:t>ie</a:t>
                      </a:r>
                      <a:r>
                        <a:rPr lang="en" sz="1500">
                          <a:latin typeface="Inter"/>
                          <a:ea typeface="Inter"/>
                          <a:cs typeface="Inter"/>
                          <a:sym typeface="Inter"/>
                        </a:rPr>
                        <a:t>, after all, has been defined as an institution of reproduction formed through marriage. In the medieval period, however, such an institution was comparable to the institutions of government, or of military service. Today we might consider the </a:t>
                      </a:r>
                      <a:r>
                        <a:rPr i="1" lang="en" sz="1500">
                          <a:latin typeface="Inter"/>
                          <a:ea typeface="Inter"/>
                          <a:cs typeface="Inter"/>
                          <a:sym typeface="Inter"/>
                        </a:rPr>
                        <a:t>ie</a:t>
                      </a:r>
                      <a:r>
                        <a:rPr lang="en" sz="1500">
                          <a:latin typeface="Inter"/>
                          <a:ea typeface="Inter"/>
                          <a:cs typeface="Inter"/>
                          <a:sym typeface="Inter"/>
                        </a:rPr>
                        <a:t> an institution comparable to modern government offices or corporations.</a:t>
                      </a:r>
                      <a:endParaRPr sz="15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latin typeface="Inter"/>
                        <a:ea typeface="Inter"/>
                        <a:cs typeface="Inter"/>
                        <a:sym typeface="Inter"/>
                      </a:endParaRPr>
                    </a:p>
                    <a:p>
                      <a:pPr indent="0" lvl="0" marL="0" rtl="0" algn="l">
                        <a:spcBef>
                          <a:spcPts val="0"/>
                        </a:spcBef>
                        <a:spcAft>
                          <a:spcPts val="0"/>
                        </a:spcAft>
                        <a:buNone/>
                      </a:pPr>
                      <a:r>
                        <a:rPr lang="en" sz="1500">
                          <a:latin typeface="Inter"/>
                          <a:ea typeface="Inter"/>
                          <a:cs typeface="Inter"/>
                          <a:sym typeface="Inter"/>
                        </a:rPr>
                        <a:t>The official wife in the emperor's family, as well as in other imperial families, formed her own </a:t>
                      </a:r>
                      <a:r>
                        <a:rPr i="1" lang="en" sz="1500">
                          <a:latin typeface="Inter"/>
                          <a:ea typeface="Inter"/>
                          <a:cs typeface="Inter"/>
                          <a:sym typeface="Inter"/>
                        </a:rPr>
                        <a:t>ie</a:t>
                      </a:r>
                      <a:r>
                        <a:rPr lang="en" sz="1500">
                          <a:latin typeface="Inter"/>
                          <a:ea typeface="Inter"/>
                          <a:cs typeface="Inter"/>
                          <a:sym typeface="Inter"/>
                        </a:rPr>
                        <a:t> and court ladies assumed the task of overseeing all the affairs of the imperial household organization. Even during the Nanbokucho period (1336-1392), when the authority of the emperor was weakened and his bureaucratic apparatus reduced, the emperor was still able to exert his authority fully within his </a:t>
                      </a:r>
                      <a:r>
                        <a:rPr i="1" lang="en" sz="1500">
                          <a:latin typeface="Inter"/>
                          <a:ea typeface="Inter"/>
                          <a:cs typeface="Inter"/>
                          <a:sym typeface="Inter"/>
                        </a:rPr>
                        <a:t>ie</a:t>
                      </a:r>
                      <a:r>
                        <a:rPr lang="en" sz="1500">
                          <a:latin typeface="Inter"/>
                          <a:ea typeface="Inter"/>
                          <a:cs typeface="Inter"/>
                          <a:sym typeface="Inter"/>
                        </a:rPr>
                        <a:t>, which was his private sphere. After the change in the emperor's role, the highest-ranking court lady took over management of the </a:t>
                      </a:r>
                      <a:r>
                        <a:rPr i="1" lang="en" sz="1500">
                          <a:latin typeface="Inter"/>
                          <a:ea typeface="Inter"/>
                          <a:cs typeface="Inter"/>
                          <a:sym typeface="Inter"/>
                        </a:rPr>
                        <a:t>ie</a:t>
                      </a:r>
                      <a:r>
                        <a:rPr lang="en" sz="1500">
                          <a:latin typeface="Inter"/>
                          <a:ea typeface="Inter"/>
                          <a:cs typeface="Inter"/>
                          <a:sym typeface="Inter"/>
                        </a:rPr>
                        <a:t>. The second-ranking court lady, who held the title of </a:t>
                      </a:r>
                      <a:r>
                        <a:rPr i="1" lang="en" sz="1500">
                          <a:latin typeface="Inter"/>
                          <a:ea typeface="Inter"/>
                          <a:cs typeface="Inter"/>
                          <a:sym typeface="Inter"/>
                        </a:rPr>
                        <a:t>k</a:t>
                      </a:r>
                      <a:r>
                        <a:rPr i="1" lang="en" sz="1500">
                          <a:solidFill>
                            <a:schemeClr val="dk1"/>
                          </a:solidFill>
                          <a:highlight>
                            <a:schemeClr val="lt1"/>
                          </a:highlight>
                          <a:latin typeface="Inter"/>
                          <a:ea typeface="Inter"/>
                          <a:cs typeface="Inter"/>
                          <a:sym typeface="Inter"/>
                        </a:rPr>
                        <a:t>ō</a:t>
                      </a:r>
                      <a:r>
                        <a:rPr i="1" lang="en" sz="1500">
                          <a:latin typeface="Inter"/>
                          <a:ea typeface="Inter"/>
                          <a:cs typeface="Inter"/>
                          <a:sym typeface="Inter"/>
                        </a:rPr>
                        <a:t>t</a:t>
                      </a:r>
                      <a:r>
                        <a:rPr i="1" lang="en" sz="1500">
                          <a:solidFill>
                            <a:schemeClr val="dk1"/>
                          </a:solidFill>
                          <a:highlight>
                            <a:schemeClr val="lt1"/>
                          </a:highlight>
                          <a:latin typeface="Inter"/>
                          <a:ea typeface="Inter"/>
                          <a:cs typeface="Inter"/>
                          <a:sym typeface="Inter"/>
                        </a:rPr>
                        <a:t>ō</a:t>
                      </a:r>
                      <a:r>
                        <a:rPr i="1" lang="en" sz="1500">
                          <a:latin typeface="Inter"/>
                          <a:ea typeface="Inter"/>
                          <a:cs typeface="Inter"/>
                          <a:sym typeface="Inter"/>
                        </a:rPr>
                        <a:t> naishi</a:t>
                      </a:r>
                      <a:r>
                        <a:rPr lang="en" sz="1500">
                          <a:latin typeface="Inter"/>
                          <a:ea typeface="Inter"/>
                          <a:cs typeface="Inter"/>
                          <a:sym typeface="Inter"/>
                        </a:rPr>
                        <a:t> , oversaw all external affairs of the</a:t>
                      </a:r>
                      <a:r>
                        <a:rPr i="1" lang="en" sz="1500">
                          <a:latin typeface="Inter"/>
                          <a:ea typeface="Inter"/>
                          <a:cs typeface="Inter"/>
                          <a:sym typeface="Inter"/>
                        </a:rPr>
                        <a:t> ie</a:t>
                      </a:r>
                      <a:r>
                        <a:rPr lang="en" sz="1500">
                          <a:latin typeface="Inter"/>
                          <a:ea typeface="Inter"/>
                          <a:cs typeface="Inter"/>
                          <a:sym typeface="Inter"/>
                        </a:rPr>
                        <a:t>. Explained in modern terms, her role was that of general director and included the obligations of manager, accountant, personnel director, coordinator of events, and arbitrator of legal disputes within the </a:t>
                      </a:r>
                      <a:r>
                        <a:rPr i="1" lang="en" sz="1500">
                          <a:latin typeface="Inter"/>
                          <a:ea typeface="Inter"/>
                          <a:cs typeface="Inter"/>
                          <a:sym typeface="Inter"/>
                        </a:rPr>
                        <a:t>ie</a:t>
                      </a:r>
                      <a:r>
                        <a:rPr lang="en" sz="1500">
                          <a:latin typeface="Inter"/>
                          <a:ea typeface="Inter"/>
                          <a:cs typeface="Inter"/>
                          <a:sym typeface="Inter"/>
                        </a:rPr>
                        <a:t>. She had the authority to issue </a:t>
                      </a:r>
                      <a:r>
                        <a:rPr i="1" lang="en" sz="1500">
                          <a:latin typeface="Inter"/>
                          <a:ea typeface="Inter"/>
                          <a:cs typeface="Inter"/>
                          <a:sym typeface="Inter"/>
                        </a:rPr>
                        <a:t>ny</a:t>
                      </a:r>
                      <a:r>
                        <a:rPr i="1" lang="en" sz="1500">
                          <a:solidFill>
                            <a:schemeClr val="dk1"/>
                          </a:solidFill>
                          <a:highlight>
                            <a:schemeClr val="lt1"/>
                          </a:highlight>
                          <a:latin typeface="Inter"/>
                          <a:ea typeface="Inter"/>
                          <a:cs typeface="Inter"/>
                          <a:sym typeface="Inter"/>
                        </a:rPr>
                        <a:t>ō</a:t>
                      </a:r>
                      <a:r>
                        <a:rPr i="1" lang="en" sz="1500">
                          <a:latin typeface="Inter"/>
                          <a:ea typeface="Inter"/>
                          <a:cs typeface="Inter"/>
                          <a:sym typeface="Inter"/>
                        </a:rPr>
                        <a:t>b</a:t>
                      </a:r>
                      <a:r>
                        <a:rPr i="1" lang="en" sz="1500">
                          <a:solidFill>
                            <a:schemeClr val="dk1"/>
                          </a:solidFill>
                          <a:highlight>
                            <a:schemeClr val="lt1"/>
                          </a:highlight>
                          <a:latin typeface="Inter"/>
                          <a:ea typeface="Inter"/>
                          <a:cs typeface="Inter"/>
                          <a:sym typeface="Inter"/>
                        </a:rPr>
                        <a:t>ō</a:t>
                      </a:r>
                      <a:r>
                        <a:rPr i="1" lang="en" sz="1500">
                          <a:latin typeface="Inter"/>
                          <a:ea typeface="Inter"/>
                          <a:cs typeface="Inter"/>
                          <a:sym typeface="Inter"/>
                        </a:rPr>
                        <a:t> h</a:t>
                      </a:r>
                      <a:r>
                        <a:rPr i="1" lang="en" sz="1500">
                          <a:solidFill>
                            <a:schemeClr val="dk1"/>
                          </a:solidFill>
                          <a:highlight>
                            <a:schemeClr val="lt1"/>
                          </a:highlight>
                          <a:latin typeface="Inter"/>
                          <a:ea typeface="Inter"/>
                          <a:cs typeface="Inter"/>
                          <a:sym typeface="Inter"/>
                        </a:rPr>
                        <a:t>ō</a:t>
                      </a:r>
                      <a:r>
                        <a:rPr i="1" lang="en" sz="1500">
                          <a:latin typeface="Inter"/>
                          <a:ea typeface="Inter"/>
                          <a:cs typeface="Inter"/>
                          <a:sym typeface="Inter"/>
                        </a:rPr>
                        <a:t>sho</a:t>
                      </a:r>
                      <a:r>
                        <a:rPr lang="en" sz="1500">
                          <a:latin typeface="Inter"/>
                          <a:ea typeface="Inter"/>
                          <a:cs typeface="Inter"/>
                          <a:sym typeface="Inter"/>
                        </a:rPr>
                        <a:t>, important imperial documents</a:t>
                      </a:r>
                      <a:r>
                        <a:rPr i="1" lang="en" sz="1500">
                          <a:latin typeface="Inter"/>
                          <a:ea typeface="Inter"/>
                          <a:cs typeface="Inter"/>
                          <a:sym typeface="Inter"/>
                        </a:rPr>
                        <a:t>.</a:t>
                      </a:r>
                      <a:endParaRPr sz="1500">
                        <a:latin typeface="Inter"/>
                        <a:ea typeface="Inter"/>
                        <a:cs typeface="Inter"/>
                        <a:sym typeface="Inter"/>
                      </a:endParaRPr>
                    </a:p>
                  </a:txBody>
                  <a:tcPr marT="95800" marB="95800" marR="97175" marL="97175">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9" name="Shape 119"/>
        <p:cNvGrpSpPr/>
        <p:nvPr/>
      </p:nvGrpSpPr>
      <p:grpSpPr>
        <a:xfrm>
          <a:off x="0" y="0"/>
          <a:ext cx="0" cy="0"/>
          <a:chOff x="0" y="0"/>
          <a:chExt cx="0" cy="0"/>
        </a:xfrm>
      </p:grpSpPr>
      <p:sp>
        <p:nvSpPr>
          <p:cNvPr id="120" name="Google Shape;120;p2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Evaluating Evidence</a:t>
            </a:r>
            <a:endParaRPr sz="1900">
              <a:latin typeface="Halant"/>
              <a:ea typeface="Halant"/>
              <a:cs typeface="Halant"/>
              <a:sym typeface="Halant"/>
            </a:endParaRPr>
          </a:p>
        </p:txBody>
      </p:sp>
      <p:pic>
        <p:nvPicPr>
          <p:cNvPr id="121" name="Google Shape;121;p27"/>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22" name="Google Shape;122;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3" name="Google Shape;123;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24" name="Google Shape;124;p27"/>
          <p:cNvSpPr txBox="1"/>
          <p:nvPr/>
        </p:nvSpPr>
        <p:spPr>
          <a:xfrm>
            <a:off x="390200" y="735313"/>
            <a:ext cx="6992100" cy="4854900"/>
          </a:xfrm>
          <a:prstGeom prst="rect">
            <a:avLst/>
          </a:prstGeom>
          <a:noFill/>
          <a:ln>
            <a:noFill/>
          </a:ln>
        </p:spPr>
        <p:txBody>
          <a:bodyPr anchorCtr="0" anchor="t" bIns="67675" lIns="67675" spcFirstLastPara="1" rIns="67675" wrap="square" tIns="67675">
            <a:noAutofit/>
          </a:bodyPr>
          <a:lstStyle/>
          <a:p>
            <a:pPr indent="-342900" lvl="0" marL="482600" rtl="0" algn="l">
              <a:spcBef>
                <a:spcPts val="0"/>
              </a:spcBef>
              <a:spcAft>
                <a:spcPts val="0"/>
              </a:spcAft>
              <a:buClr>
                <a:schemeClr val="dk1"/>
              </a:buClr>
              <a:buSzPts val="1600"/>
              <a:buFont typeface="Inter"/>
              <a:buAutoNum type="arabicPeriod"/>
            </a:pPr>
            <a:r>
              <a:rPr lang="en" sz="1600">
                <a:solidFill>
                  <a:schemeClr val="dk1"/>
                </a:solidFill>
                <a:highlight>
                  <a:srgbClr val="FFFFFF"/>
                </a:highlight>
                <a:latin typeface="Inter"/>
                <a:ea typeface="Inter"/>
                <a:cs typeface="Inter"/>
                <a:sym typeface="Inter"/>
              </a:rPr>
              <a:t>Select the piece of evidence from the above document that </a:t>
            </a:r>
            <a:r>
              <a:rPr i="1" lang="en" sz="1600">
                <a:solidFill>
                  <a:schemeClr val="dk1"/>
                </a:solidFill>
                <a:highlight>
                  <a:schemeClr val="lt1"/>
                </a:highlight>
                <a:latin typeface="Inter"/>
                <a:ea typeface="Inter"/>
                <a:cs typeface="Inter"/>
                <a:sym typeface="Inter"/>
              </a:rPr>
              <a:t>best </a:t>
            </a:r>
            <a:r>
              <a:rPr lang="en" sz="1600">
                <a:solidFill>
                  <a:schemeClr val="dk1"/>
                </a:solidFill>
                <a:highlight>
                  <a:schemeClr val="lt1"/>
                </a:highlight>
                <a:latin typeface="Inter"/>
                <a:ea typeface="Inter"/>
                <a:cs typeface="Inter"/>
                <a:sym typeface="Inter"/>
              </a:rPr>
              <a:t>supports the claim: </a:t>
            </a:r>
            <a:r>
              <a:rPr b="1" lang="en" sz="1600">
                <a:solidFill>
                  <a:schemeClr val="dk1"/>
                </a:solidFill>
                <a:highlight>
                  <a:schemeClr val="lt1"/>
                </a:highlight>
                <a:latin typeface="Inter"/>
                <a:ea typeface="Inter"/>
                <a:cs typeface="Inter"/>
                <a:sym typeface="Inter"/>
              </a:rPr>
              <a:t>Women in traditional Japanese households held considerable power.</a:t>
            </a:r>
            <a:endParaRPr b="1" sz="1600">
              <a:solidFill>
                <a:schemeClr val="dk1"/>
              </a:solidFill>
              <a:highlight>
                <a:srgbClr val="FFFFFF"/>
              </a:highlight>
              <a:latin typeface="Inter"/>
              <a:ea typeface="Inter"/>
              <a:cs typeface="Inter"/>
              <a:sym typeface="Inter"/>
            </a:endParaRPr>
          </a:p>
          <a:p>
            <a:pPr indent="0" lvl="0" marL="482600" rtl="0" algn="l">
              <a:spcBef>
                <a:spcPts val="0"/>
              </a:spcBef>
              <a:spcAft>
                <a:spcPts val="0"/>
              </a:spcAft>
              <a:buNone/>
            </a:pPr>
            <a:r>
              <a:t/>
            </a:r>
            <a:endParaRPr sz="1600">
              <a:solidFill>
                <a:schemeClr val="dk1"/>
              </a:solidFill>
              <a:highlight>
                <a:srgbClr val="FFFFFF"/>
              </a:highlight>
              <a:latin typeface="Inter"/>
              <a:ea typeface="Inter"/>
              <a:cs typeface="Inter"/>
              <a:sym typeface="Inter"/>
            </a:endParaRPr>
          </a:p>
          <a:p>
            <a:pPr indent="-342900" lvl="0" marL="965200" rtl="0" algn="l">
              <a:spcBef>
                <a:spcPts val="0"/>
              </a:spcBef>
              <a:spcAft>
                <a:spcPts val="0"/>
              </a:spcAft>
              <a:buClr>
                <a:schemeClr val="dk1"/>
              </a:buClr>
              <a:buSzPts val="1600"/>
              <a:buFont typeface="Inter"/>
              <a:buAutoNum type="alphaUcPeriod"/>
            </a:pPr>
            <a:r>
              <a:rPr lang="en" sz="1600">
                <a:solidFill>
                  <a:schemeClr val="dk1"/>
                </a:solidFill>
                <a:highlight>
                  <a:schemeClr val="lt1"/>
                </a:highlight>
                <a:latin typeface="Inter"/>
                <a:ea typeface="Inter"/>
                <a:cs typeface="Inter"/>
                <a:sym typeface="Inter"/>
              </a:rPr>
              <a:t>“The official wife in the emperor's family, as well as in other imperial families, formed her own </a:t>
            </a:r>
            <a:r>
              <a:rPr i="1" lang="en" sz="1600">
                <a:solidFill>
                  <a:schemeClr val="dk1"/>
                </a:solidFill>
                <a:highlight>
                  <a:schemeClr val="lt1"/>
                </a:highlight>
                <a:latin typeface="Inter"/>
                <a:ea typeface="Inter"/>
                <a:cs typeface="Inter"/>
                <a:sym typeface="Inter"/>
              </a:rPr>
              <a:t>ie</a:t>
            </a:r>
            <a:r>
              <a:rPr lang="en" sz="1600">
                <a:solidFill>
                  <a:schemeClr val="dk1"/>
                </a:solidFill>
                <a:highlight>
                  <a:schemeClr val="lt1"/>
                </a:highlight>
                <a:latin typeface="Inter"/>
                <a:ea typeface="Inter"/>
                <a:cs typeface="Inter"/>
                <a:sym typeface="Inter"/>
              </a:rPr>
              <a:t> and court ladies assumed the task of overseeing all the affairs of the imperial household organization.”</a:t>
            </a:r>
            <a:endParaRPr sz="16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600">
              <a:solidFill>
                <a:schemeClr val="dk1"/>
              </a:solidFill>
              <a:highlight>
                <a:schemeClr val="lt1"/>
              </a:highlight>
              <a:latin typeface="Inter"/>
              <a:ea typeface="Inter"/>
              <a:cs typeface="Inter"/>
              <a:sym typeface="Inter"/>
            </a:endParaRPr>
          </a:p>
          <a:p>
            <a:pPr indent="-342900" lvl="0" marL="965200" rtl="0" algn="l">
              <a:spcBef>
                <a:spcPts val="0"/>
              </a:spcBef>
              <a:spcAft>
                <a:spcPts val="0"/>
              </a:spcAft>
              <a:buClr>
                <a:schemeClr val="dk1"/>
              </a:buClr>
              <a:buSzPts val="1600"/>
              <a:buFont typeface="Inter"/>
              <a:buAutoNum type="alphaUcPeriod"/>
            </a:pPr>
            <a:r>
              <a:rPr lang="en" sz="1600">
                <a:solidFill>
                  <a:schemeClr val="dk1"/>
                </a:solidFill>
                <a:highlight>
                  <a:schemeClr val="lt1"/>
                </a:highlight>
                <a:latin typeface="Inter"/>
                <a:ea typeface="Inter"/>
                <a:cs typeface="Inter"/>
                <a:sym typeface="Inter"/>
              </a:rPr>
              <a:t>“Explained in modern terms, her role was that of general director and included the obligations of manager, accountant, personnel director, coordinator of events, and arbitrator of legal disputes within the </a:t>
            </a:r>
            <a:r>
              <a:rPr i="1" lang="en" sz="1600">
                <a:solidFill>
                  <a:schemeClr val="dk1"/>
                </a:solidFill>
                <a:highlight>
                  <a:schemeClr val="lt1"/>
                </a:highlight>
                <a:latin typeface="Inter"/>
                <a:ea typeface="Inter"/>
                <a:cs typeface="Inter"/>
                <a:sym typeface="Inter"/>
              </a:rPr>
              <a:t>ie</a:t>
            </a:r>
            <a:r>
              <a:rPr lang="en" sz="1600">
                <a:solidFill>
                  <a:schemeClr val="dk1"/>
                </a:solidFill>
                <a:highlight>
                  <a:schemeClr val="lt1"/>
                </a:highlight>
                <a:latin typeface="Inter"/>
                <a:ea typeface="Inter"/>
                <a:cs typeface="Inter"/>
                <a:sym typeface="Inter"/>
              </a:rPr>
              <a:t>”</a:t>
            </a:r>
            <a:endParaRPr sz="16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600">
              <a:solidFill>
                <a:schemeClr val="dk1"/>
              </a:solidFill>
              <a:highlight>
                <a:schemeClr val="lt1"/>
              </a:highlight>
              <a:latin typeface="Inter"/>
              <a:ea typeface="Inter"/>
              <a:cs typeface="Inter"/>
              <a:sym typeface="Inter"/>
            </a:endParaRPr>
          </a:p>
          <a:p>
            <a:pPr indent="-342900" lvl="0" marL="965200" rtl="0" algn="l">
              <a:spcBef>
                <a:spcPts val="0"/>
              </a:spcBef>
              <a:spcAft>
                <a:spcPts val="0"/>
              </a:spcAft>
              <a:buClr>
                <a:schemeClr val="dk1"/>
              </a:buClr>
              <a:buSzPts val="1600"/>
              <a:buFont typeface="Inter"/>
              <a:buAutoNum type="alphaUcPeriod"/>
            </a:pPr>
            <a:r>
              <a:rPr lang="en" sz="1600">
                <a:solidFill>
                  <a:schemeClr val="dk1"/>
                </a:solidFill>
                <a:highlight>
                  <a:schemeClr val="lt1"/>
                </a:highlight>
                <a:latin typeface="Inter"/>
                <a:ea typeface="Inter"/>
                <a:cs typeface="Inter"/>
                <a:sym typeface="Inter"/>
              </a:rPr>
              <a:t>“</a:t>
            </a:r>
            <a:r>
              <a:rPr lang="en" sz="1600">
                <a:solidFill>
                  <a:schemeClr val="dk1"/>
                </a:solidFill>
                <a:highlight>
                  <a:schemeClr val="lt1"/>
                </a:highlight>
                <a:latin typeface="Inter"/>
                <a:ea typeface="Inter"/>
                <a:cs typeface="Inter"/>
                <a:sym typeface="Inter"/>
              </a:rPr>
              <a:t>It has usually been assumed that women in premodern times were limited to being childbearers or sexual objects.”</a:t>
            </a:r>
            <a:endParaRPr sz="16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600">
              <a:solidFill>
                <a:schemeClr val="dk1"/>
              </a:solidFill>
              <a:highlight>
                <a:schemeClr val="lt1"/>
              </a:highlight>
              <a:latin typeface="Inter"/>
              <a:ea typeface="Inter"/>
              <a:cs typeface="Inter"/>
              <a:sym typeface="Inter"/>
            </a:endParaRPr>
          </a:p>
          <a:p>
            <a:pPr indent="-342900" lvl="0" marL="965200" rtl="0" algn="l">
              <a:spcBef>
                <a:spcPts val="0"/>
              </a:spcBef>
              <a:spcAft>
                <a:spcPts val="0"/>
              </a:spcAft>
              <a:buClr>
                <a:schemeClr val="dk1"/>
              </a:buClr>
              <a:buSzPts val="1600"/>
              <a:buFont typeface="Inter"/>
              <a:buAutoNum type="alphaUcPeriod"/>
            </a:pPr>
            <a:r>
              <a:rPr lang="en" sz="1600">
                <a:solidFill>
                  <a:schemeClr val="dk1"/>
                </a:solidFill>
                <a:highlight>
                  <a:schemeClr val="lt1"/>
                </a:highlight>
                <a:latin typeface="Inter"/>
                <a:ea typeface="Inter"/>
                <a:cs typeface="Inter"/>
                <a:sym typeface="Inter"/>
              </a:rPr>
              <a:t>“</a:t>
            </a:r>
            <a:r>
              <a:rPr lang="en" sz="1600">
                <a:solidFill>
                  <a:schemeClr val="dk1"/>
                </a:solidFill>
                <a:highlight>
                  <a:schemeClr val="lt1"/>
                </a:highlight>
                <a:latin typeface="Inter"/>
                <a:ea typeface="Inter"/>
                <a:cs typeface="Inter"/>
                <a:sym typeface="Inter"/>
              </a:rPr>
              <a:t>She had the authority to issue </a:t>
            </a:r>
            <a:r>
              <a:rPr i="1" lang="en" sz="1600">
                <a:solidFill>
                  <a:schemeClr val="dk1"/>
                </a:solidFill>
                <a:highlight>
                  <a:schemeClr val="lt1"/>
                </a:highlight>
                <a:latin typeface="Inter"/>
                <a:ea typeface="Inter"/>
                <a:cs typeface="Inter"/>
                <a:sym typeface="Inter"/>
              </a:rPr>
              <a:t>nyōbō hōsho</a:t>
            </a:r>
            <a:r>
              <a:rPr lang="en" sz="1600">
                <a:solidFill>
                  <a:schemeClr val="dk1"/>
                </a:solidFill>
                <a:highlight>
                  <a:schemeClr val="lt1"/>
                </a:highlight>
                <a:latin typeface="Inter"/>
                <a:ea typeface="Inter"/>
                <a:cs typeface="Inter"/>
                <a:sym typeface="Inter"/>
              </a:rPr>
              <a:t>, important imperial documents.”</a:t>
            </a:r>
            <a:endParaRPr sz="16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600">
              <a:solidFill>
                <a:schemeClr val="dk1"/>
              </a:solidFill>
              <a:highlight>
                <a:schemeClr val="lt1"/>
              </a:highlight>
              <a:latin typeface="Inter"/>
              <a:ea typeface="Inter"/>
              <a:cs typeface="Inter"/>
              <a:sym typeface="Inter"/>
            </a:endParaRPr>
          </a:p>
          <a:p>
            <a:pPr indent="-342900" lvl="0" marL="482600" rtl="0" algn="l">
              <a:spcBef>
                <a:spcPts val="0"/>
              </a:spcBef>
              <a:spcAft>
                <a:spcPts val="0"/>
              </a:spcAft>
              <a:buClr>
                <a:schemeClr val="dk1"/>
              </a:buClr>
              <a:buSzPts val="1600"/>
              <a:buFont typeface="Inter"/>
              <a:buAutoNum type="arabicPeriod"/>
            </a:pPr>
            <a:r>
              <a:rPr lang="en" sz="1600">
                <a:solidFill>
                  <a:schemeClr val="dk1"/>
                </a:solidFill>
                <a:highlight>
                  <a:srgbClr val="FFFFFF"/>
                </a:highlight>
                <a:latin typeface="Inter"/>
                <a:ea typeface="Inter"/>
                <a:cs typeface="Inter"/>
                <a:sym typeface="Inter"/>
              </a:rPr>
              <a:t>Justify your choice in the space below.</a:t>
            </a:r>
            <a:endParaRPr sz="1600">
              <a:solidFill>
                <a:schemeClr val="dk1"/>
              </a:solidFill>
              <a:highlight>
                <a:srgbClr val="FFFFFF"/>
              </a:highlight>
              <a:latin typeface="Inter"/>
              <a:ea typeface="Inter"/>
              <a:cs typeface="Inter"/>
              <a:sym typeface="Inter"/>
            </a:endParaRPr>
          </a:p>
        </p:txBody>
      </p:sp>
      <p:sp>
        <p:nvSpPr>
          <p:cNvPr id="125" name="Google Shape;125;p27"/>
          <p:cNvSpPr txBox="1"/>
          <p:nvPr/>
        </p:nvSpPr>
        <p:spPr>
          <a:xfrm>
            <a:off x="381550" y="5713250"/>
            <a:ext cx="6992100" cy="3371100"/>
          </a:xfrm>
          <a:prstGeom prst="rect">
            <a:avLst/>
          </a:prstGeom>
          <a:noFill/>
          <a:ln cap="flat" cmpd="sng" w="9525">
            <a:solidFill>
              <a:srgbClr val="9E9E9E"/>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None/>
            </a:pPr>
            <a:r>
              <a:t/>
            </a:r>
            <a:endParaRPr sz="1100">
              <a:latin typeface="Work Sans"/>
              <a:ea typeface="Work Sans"/>
              <a:cs typeface="Work Sans"/>
              <a:sym typeface="Work Sans"/>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9" name="Shape 129"/>
        <p:cNvGrpSpPr/>
        <p:nvPr/>
      </p:nvGrpSpPr>
      <p:grpSpPr>
        <a:xfrm>
          <a:off x="0" y="0"/>
          <a:ext cx="0" cy="0"/>
          <a:chOff x="0" y="0"/>
          <a:chExt cx="0" cy="0"/>
        </a:xfrm>
      </p:grpSpPr>
      <p:sp>
        <p:nvSpPr>
          <p:cNvPr id="130" name="Google Shape;130;p2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Teacher Key for Formative Assessment: Evaluating Evidence</a:t>
            </a:r>
            <a:endParaRPr sz="1900">
              <a:latin typeface="Halant"/>
              <a:ea typeface="Halant"/>
              <a:cs typeface="Halant"/>
              <a:sym typeface="Halant"/>
            </a:endParaRPr>
          </a:p>
        </p:txBody>
      </p:sp>
      <p:pic>
        <p:nvPicPr>
          <p:cNvPr id="131" name="Google Shape;131;p28"/>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32" name="Google Shape;132;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3" name="Google Shape;133;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34" name="Google Shape;134;p28"/>
          <p:cNvSpPr txBox="1"/>
          <p:nvPr/>
        </p:nvSpPr>
        <p:spPr>
          <a:xfrm>
            <a:off x="390200" y="729488"/>
            <a:ext cx="6992100" cy="4854900"/>
          </a:xfrm>
          <a:prstGeom prst="rect">
            <a:avLst/>
          </a:prstGeom>
          <a:noFill/>
          <a:ln>
            <a:noFill/>
          </a:ln>
        </p:spPr>
        <p:txBody>
          <a:bodyPr anchorCtr="0" anchor="t" bIns="67675" lIns="67675" spcFirstLastPara="1" rIns="67675" wrap="square" tIns="67675">
            <a:noAutofit/>
          </a:bodyPr>
          <a:lstStyle/>
          <a:p>
            <a:pPr indent="-342900" lvl="0" marL="482600" rtl="0" algn="l">
              <a:spcBef>
                <a:spcPts val="0"/>
              </a:spcBef>
              <a:spcAft>
                <a:spcPts val="0"/>
              </a:spcAft>
              <a:buClr>
                <a:schemeClr val="dk1"/>
              </a:buClr>
              <a:buSzPts val="1600"/>
              <a:buFont typeface="Inter"/>
              <a:buAutoNum type="arabicPeriod"/>
            </a:pPr>
            <a:r>
              <a:rPr lang="en" sz="1600">
                <a:solidFill>
                  <a:schemeClr val="dk1"/>
                </a:solidFill>
                <a:highlight>
                  <a:srgbClr val="FFFFFF"/>
                </a:highlight>
                <a:latin typeface="Inter"/>
                <a:ea typeface="Inter"/>
                <a:cs typeface="Inter"/>
                <a:sym typeface="Inter"/>
              </a:rPr>
              <a:t>Select the piece of evidence from the above document that </a:t>
            </a:r>
            <a:r>
              <a:rPr i="1" lang="en" sz="1600">
                <a:solidFill>
                  <a:schemeClr val="dk1"/>
                </a:solidFill>
                <a:highlight>
                  <a:schemeClr val="lt1"/>
                </a:highlight>
                <a:latin typeface="Inter"/>
                <a:ea typeface="Inter"/>
                <a:cs typeface="Inter"/>
                <a:sym typeface="Inter"/>
              </a:rPr>
              <a:t>best </a:t>
            </a:r>
            <a:r>
              <a:rPr lang="en" sz="1600">
                <a:solidFill>
                  <a:schemeClr val="dk1"/>
                </a:solidFill>
                <a:highlight>
                  <a:schemeClr val="lt1"/>
                </a:highlight>
                <a:latin typeface="Inter"/>
                <a:ea typeface="Inter"/>
                <a:cs typeface="Inter"/>
                <a:sym typeface="Inter"/>
              </a:rPr>
              <a:t>supports the claim: </a:t>
            </a:r>
            <a:r>
              <a:rPr b="1" lang="en" sz="1600">
                <a:solidFill>
                  <a:schemeClr val="dk1"/>
                </a:solidFill>
                <a:highlight>
                  <a:schemeClr val="lt1"/>
                </a:highlight>
                <a:latin typeface="Inter"/>
                <a:ea typeface="Inter"/>
                <a:cs typeface="Inter"/>
                <a:sym typeface="Inter"/>
              </a:rPr>
              <a:t>Women in traditional Japanese households held considerable power.</a:t>
            </a:r>
            <a:endParaRPr b="1" sz="1600">
              <a:solidFill>
                <a:schemeClr val="dk1"/>
              </a:solidFill>
              <a:highlight>
                <a:srgbClr val="FFFFFF"/>
              </a:highlight>
              <a:latin typeface="Inter"/>
              <a:ea typeface="Inter"/>
              <a:cs typeface="Inter"/>
              <a:sym typeface="Inter"/>
            </a:endParaRPr>
          </a:p>
          <a:p>
            <a:pPr indent="0" lvl="0" marL="482600" rtl="0" algn="l">
              <a:spcBef>
                <a:spcPts val="0"/>
              </a:spcBef>
              <a:spcAft>
                <a:spcPts val="0"/>
              </a:spcAft>
              <a:buNone/>
            </a:pPr>
            <a:r>
              <a:t/>
            </a:r>
            <a:endParaRPr sz="1600">
              <a:solidFill>
                <a:schemeClr val="dk1"/>
              </a:solidFill>
              <a:highlight>
                <a:srgbClr val="FFFFFF"/>
              </a:highlight>
              <a:latin typeface="Inter"/>
              <a:ea typeface="Inter"/>
              <a:cs typeface="Inter"/>
              <a:sym typeface="Inter"/>
            </a:endParaRPr>
          </a:p>
          <a:p>
            <a:pPr indent="-342900" lvl="0" marL="965200" rtl="0" algn="l">
              <a:spcBef>
                <a:spcPts val="0"/>
              </a:spcBef>
              <a:spcAft>
                <a:spcPts val="0"/>
              </a:spcAft>
              <a:buClr>
                <a:schemeClr val="dk1"/>
              </a:buClr>
              <a:buSzPts val="1600"/>
              <a:buFont typeface="Inter"/>
              <a:buAutoNum type="alphaUcPeriod"/>
            </a:pPr>
            <a:r>
              <a:rPr lang="en" sz="1600">
                <a:solidFill>
                  <a:schemeClr val="dk1"/>
                </a:solidFill>
                <a:highlight>
                  <a:schemeClr val="lt1"/>
                </a:highlight>
                <a:latin typeface="Inter"/>
                <a:ea typeface="Inter"/>
                <a:cs typeface="Inter"/>
                <a:sym typeface="Inter"/>
              </a:rPr>
              <a:t>“The official wife in the emperor's family, as well as in other imperial families, formed her own </a:t>
            </a:r>
            <a:r>
              <a:rPr i="1" lang="en" sz="1600">
                <a:solidFill>
                  <a:schemeClr val="dk1"/>
                </a:solidFill>
                <a:highlight>
                  <a:schemeClr val="lt1"/>
                </a:highlight>
                <a:latin typeface="Inter"/>
                <a:ea typeface="Inter"/>
                <a:cs typeface="Inter"/>
                <a:sym typeface="Inter"/>
              </a:rPr>
              <a:t>ie</a:t>
            </a:r>
            <a:r>
              <a:rPr lang="en" sz="1600">
                <a:solidFill>
                  <a:schemeClr val="dk1"/>
                </a:solidFill>
                <a:highlight>
                  <a:schemeClr val="lt1"/>
                </a:highlight>
                <a:latin typeface="Inter"/>
                <a:ea typeface="Inter"/>
                <a:cs typeface="Inter"/>
                <a:sym typeface="Inter"/>
              </a:rPr>
              <a:t> and court ladies assumed the task of overseeing all the affairs of the imperial household organization.” </a:t>
            </a:r>
            <a:r>
              <a:rPr b="1" lang="en" sz="1300">
                <a:solidFill>
                  <a:srgbClr val="FCFCFC"/>
                </a:solidFill>
                <a:highlight>
                  <a:schemeClr val="accent1"/>
                </a:highlight>
                <a:latin typeface="Inter"/>
                <a:ea typeface="Inter"/>
                <a:cs typeface="Inter"/>
                <a:sym typeface="Inter"/>
              </a:rPr>
              <a:t>(1 point)</a:t>
            </a:r>
            <a:endParaRPr sz="16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600">
              <a:solidFill>
                <a:schemeClr val="dk1"/>
              </a:solidFill>
              <a:highlight>
                <a:schemeClr val="lt1"/>
              </a:highlight>
              <a:latin typeface="Inter"/>
              <a:ea typeface="Inter"/>
              <a:cs typeface="Inter"/>
              <a:sym typeface="Inter"/>
            </a:endParaRPr>
          </a:p>
          <a:p>
            <a:pPr indent="-342900" lvl="0" marL="965200" rtl="0" algn="l">
              <a:spcBef>
                <a:spcPts val="0"/>
              </a:spcBef>
              <a:spcAft>
                <a:spcPts val="0"/>
              </a:spcAft>
              <a:buClr>
                <a:schemeClr val="dk1"/>
              </a:buClr>
              <a:buSzPts val="1600"/>
              <a:buFont typeface="Inter"/>
              <a:buAutoNum type="alphaUcPeriod"/>
            </a:pPr>
            <a:r>
              <a:rPr lang="en" sz="1600">
                <a:solidFill>
                  <a:schemeClr val="dk1"/>
                </a:solidFill>
                <a:highlight>
                  <a:schemeClr val="lt1"/>
                </a:highlight>
                <a:latin typeface="Inter"/>
                <a:ea typeface="Inter"/>
                <a:cs typeface="Inter"/>
                <a:sym typeface="Inter"/>
              </a:rPr>
              <a:t>“Explained in modern terms, her role was that of general director and included the obligations of manager, accountant, personnel director, coordinator of events, and arbitrator of legal disputes within the </a:t>
            </a:r>
            <a:r>
              <a:rPr i="1" lang="en" sz="1600">
                <a:solidFill>
                  <a:schemeClr val="dk1"/>
                </a:solidFill>
                <a:highlight>
                  <a:schemeClr val="lt1"/>
                </a:highlight>
                <a:latin typeface="Inter"/>
                <a:ea typeface="Inter"/>
                <a:cs typeface="Inter"/>
                <a:sym typeface="Inter"/>
              </a:rPr>
              <a:t>ie</a:t>
            </a:r>
            <a:r>
              <a:rPr lang="en" sz="1600">
                <a:solidFill>
                  <a:schemeClr val="dk1"/>
                </a:solidFill>
                <a:highlight>
                  <a:schemeClr val="lt1"/>
                </a:highlight>
                <a:latin typeface="Inter"/>
                <a:ea typeface="Inter"/>
                <a:cs typeface="Inter"/>
                <a:sym typeface="Inter"/>
              </a:rPr>
              <a:t>” </a:t>
            </a:r>
            <a:r>
              <a:rPr b="1" lang="en" sz="1300">
                <a:solidFill>
                  <a:srgbClr val="FCFCFC"/>
                </a:solidFill>
                <a:highlight>
                  <a:schemeClr val="accent1"/>
                </a:highlight>
                <a:latin typeface="Inter"/>
                <a:ea typeface="Inter"/>
                <a:cs typeface="Inter"/>
                <a:sym typeface="Inter"/>
              </a:rPr>
              <a:t>(3 points)</a:t>
            </a:r>
            <a:endParaRPr sz="16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600">
              <a:solidFill>
                <a:schemeClr val="dk1"/>
              </a:solidFill>
              <a:highlight>
                <a:schemeClr val="lt1"/>
              </a:highlight>
              <a:latin typeface="Inter"/>
              <a:ea typeface="Inter"/>
              <a:cs typeface="Inter"/>
              <a:sym typeface="Inter"/>
            </a:endParaRPr>
          </a:p>
          <a:p>
            <a:pPr indent="-342900" lvl="0" marL="965200" rtl="0" algn="l">
              <a:spcBef>
                <a:spcPts val="0"/>
              </a:spcBef>
              <a:spcAft>
                <a:spcPts val="0"/>
              </a:spcAft>
              <a:buClr>
                <a:schemeClr val="dk1"/>
              </a:buClr>
              <a:buSzPts val="1600"/>
              <a:buFont typeface="Inter"/>
              <a:buAutoNum type="alphaUcPeriod"/>
            </a:pPr>
            <a:r>
              <a:rPr lang="en" sz="1600">
                <a:solidFill>
                  <a:schemeClr val="dk1"/>
                </a:solidFill>
                <a:highlight>
                  <a:schemeClr val="lt1"/>
                </a:highlight>
                <a:latin typeface="Inter"/>
                <a:ea typeface="Inter"/>
                <a:cs typeface="Inter"/>
                <a:sym typeface="Inter"/>
              </a:rPr>
              <a:t>“It has usually been assumed that women in premodern times were limited to being childbearers or sexual objects.”  </a:t>
            </a:r>
            <a:r>
              <a:rPr b="1" lang="en" sz="1300">
                <a:solidFill>
                  <a:srgbClr val="FCFCFC"/>
                </a:solidFill>
                <a:highlight>
                  <a:schemeClr val="accent1"/>
                </a:highlight>
                <a:latin typeface="Inter"/>
                <a:ea typeface="Inter"/>
                <a:cs typeface="Inter"/>
                <a:sym typeface="Inter"/>
              </a:rPr>
              <a:t>(0 points)</a:t>
            </a:r>
            <a:endParaRPr sz="16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600">
              <a:solidFill>
                <a:schemeClr val="dk1"/>
              </a:solidFill>
              <a:highlight>
                <a:schemeClr val="lt1"/>
              </a:highlight>
              <a:latin typeface="Inter"/>
              <a:ea typeface="Inter"/>
              <a:cs typeface="Inter"/>
              <a:sym typeface="Inter"/>
            </a:endParaRPr>
          </a:p>
          <a:p>
            <a:pPr indent="-342900" lvl="0" marL="965200" rtl="0" algn="l">
              <a:spcBef>
                <a:spcPts val="0"/>
              </a:spcBef>
              <a:spcAft>
                <a:spcPts val="0"/>
              </a:spcAft>
              <a:buClr>
                <a:schemeClr val="dk1"/>
              </a:buClr>
              <a:buSzPts val="1600"/>
              <a:buFont typeface="Inter"/>
              <a:buAutoNum type="alphaUcPeriod"/>
            </a:pPr>
            <a:r>
              <a:rPr lang="en" sz="1600">
                <a:solidFill>
                  <a:schemeClr val="dk1"/>
                </a:solidFill>
                <a:highlight>
                  <a:schemeClr val="lt1"/>
                </a:highlight>
                <a:latin typeface="Inter"/>
                <a:ea typeface="Inter"/>
                <a:cs typeface="Inter"/>
                <a:sym typeface="Inter"/>
              </a:rPr>
              <a:t>“She had the authority to issue </a:t>
            </a:r>
            <a:r>
              <a:rPr i="1" lang="en" sz="1600">
                <a:solidFill>
                  <a:schemeClr val="dk1"/>
                </a:solidFill>
                <a:highlight>
                  <a:schemeClr val="lt1"/>
                </a:highlight>
                <a:latin typeface="Inter"/>
                <a:ea typeface="Inter"/>
                <a:cs typeface="Inter"/>
                <a:sym typeface="Inter"/>
              </a:rPr>
              <a:t>nyōbō hōsho</a:t>
            </a:r>
            <a:r>
              <a:rPr lang="en" sz="1600">
                <a:solidFill>
                  <a:schemeClr val="dk1"/>
                </a:solidFill>
                <a:highlight>
                  <a:schemeClr val="lt1"/>
                </a:highlight>
                <a:latin typeface="Inter"/>
                <a:ea typeface="Inter"/>
                <a:cs typeface="Inter"/>
                <a:sym typeface="Inter"/>
              </a:rPr>
              <a:t>, important imperial documents.” </a:t>
            </a:r>
            <a:r>
              <a:rPr b="1" lang="en" sz="1300">
                <a:solidFill>
                  <a:srgbClr val="FCFCFC"/>
                </a:solidFill>
                <a:highlight>
                  <a:schemeClr val="accent1"/>
                </a:highlight>
                <a:latin typeface="Inter"/>
                <a:ea typeface="Inter"/>
                <a:cs typeface="Inter"/>
                <a:sym typeface="Inter"/>
              </a:rPr>
              <a:t>(2 points)</a:t>
            </a:r>
            <a:endParaRPr sz="16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600">
              <a:solidFill>
                <a:schemeClr val="dk1"/>
              </a:solidFill>
              <a:highlight>
                <a:schemeClr val="lt1"/>
              </a:highlight>
              <a:latin typeface="Inter"/>
              <a:ea typeface="Inter"/>
              <a:cs typeface="Inter"/>
              <a:sym typeface="Inter"/>
            </a:endParaRPr>
          </a:p>
          <a:p>
            <a:pPr indent="-342900" lvl="0" marL="482600" rtl="0" algn="l">
              <a:spcBef>
                <a:spcPts val="0"/>
              </a:spcBef>
              <a:spcAft>
                <a:spcPts val="0"/>
              </a:spcAft>
              <a:buClr>
                <a:schemeClr val="dk1"/>
              </a:buClr>
              <a:buSzPts val="1600"/>
              <a:buFont typeface="Inter"/>
              <a:buAutoNum type="arabicPeriod"/>
            </a:pPr>
            <a:r>
              <a:rPr lang="en" sz="1600">
                <a:solidFill>
                  <a:schemeClr val="dk1"/>
                </a:solidFill>
                <a:highlight>
                  <a:srgbClr val="FFFFFF"/>
                </a:highlight>
                <a:latin typeface="Inter"/>
                <a:ea typeface="Inter"/>
                <a:cs typeface="Inter"/>
                <a:sym typeface="Inter"/>
              </a:rPr>
              <a:t>Justify your choice in the space below.</a:t>
            </a:r>
            <a:endParaRPr sz="1600">
              <a:solidFill>
                <a:schemeClr val="dk1"/>
              </a:solidFill>
              <a:highlight>
                <a:srgbClr val="FFFFFF"/>
              </a:highlight>
              <a:latin typeface="Inter"/>
              <a:ea typeface="Inter"/>
              <a:cs typeface="Inter"/>
              <a:sym typeface="Inter"/>
            </a:endParaRPr>
          </a:p>
        </p:txBody>
      </p:sp>
      <p:sp>
        <p:nvSpPr>
          <p:cNvPr id="135" name="Google Shape;135;p28"/>
          <p:cNvSpPr txBox="1"/>
          <p:nvPr/>
        </p:nvSpPr>
        <p:spPr>
          <a:xfrm>
            <a:off x="305150" y="6281675"/>
            <a:ext cx="7162200" cy="2802600"/>
          </a:xfrm>
          <a:prstGeom prst="rect">
            <a:avLst/>
          </a:prstGeom>
          <a:noFill/>
          <a:ln cap="flat" cmpd="sng" w="9525">
            <a:solidFill>
              <a:srgbClr val="9E9E9E"/>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Clr>
                <a:schemeClr val="dk1"/>
              </a:buClr>
              <a:buSzPts val="1100"/>
              <a:buFont typeface="Arial"/>
              <a:buNone/>
            </a:pPr>
            <a:r>
              <a:rPr b="1" lang="en" sz="1450">
                <a:solidFill>
                  <a:schemeClr val="accent1"/>
                </a:solidFill>
                <a:latin typeface="Inter"/>
                <a:ea typeface="Inter"/>
                <a:cs typeface="Inter"/>
                <a:sym typeface="Inter"/>
              </a:rPr>
              <a:t>Choice B, worth 3 points, is the best piece of evidence that supports the claim. It specifically lists several important roles or positions that a women could hold which demonstrates the breadth of power of women. Choice D warrants 2 points as it presents a power of a woman in the Emperor's household that would have an impact potentially on all the people of feudal Japan. This clearly demonstrates the trust and authority women could achieve during the feudal period. Choice A, sets up the wife’s role in the </a:t>
            </a:r>
            <a:r>
              <a:rPr b="1" i="1" lang="en" sz="1450">
                <a:solidFill>
                  <a:schemeClr val="accent1"/>
                </a:solidFill>
                <a:latin typeface="Inter"/>
                <a:ea typeface="Inter"/>
                <a:cs typeface="Inter"/>
                <a:sym typeface="Inter"/>
              </a:rPr>
              <a:t>ie </a:t>
            </a:r>
            <a:r>
              <a:rPr b="1" lang="en" sz="1450">
                <a:solidFill>
                  <a:schemeClr val="accent1"/>
                </a:solidFill>
                <a:latin typeface="Inter"/>
                <a:ea typeface="Inter"/>
                <a:cs typeface="Inter"/>
                <a:sym typeface="Inter"/>
              </a:rPr>
              <a:t>and also discusses how it would be independent from that of her husband’s, but is more broad than the first two options, and so earns only 1 point. Choice C does not present any information relevant to the power of women in the household and doesn’t provide any information useful in supporting the claim, and thus earns 0 points.</a:t>
            </a:r>
            <a:endParaRPr sz="1450">
              <a:latin typeface="Work Sans"/>
              <a:ea typeface="Work Sans"/>
              <a:cs typeface="Work Sans"/>
              <a:sym typeface="Work Sans"/>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9" name="Shape 139"/>
        <p:cNvGrpSpPr/>
        <p:nvPr/>
      </p:nvGrpSpPr>
      <p:grpSpPr>
        <a:xfrm>
          <a:off x="0" y="0"/>
          <a:ext cx="0" cy="0"/>
          <a:chOff x="0" y="0"/>
          <a:chExt cx="0" cy="0"/>
        </a:xfrm>
      </p:grpSpPr>
      <p:sp>
        <p:nvSpPr>
          <p:cNvPr id="140" name="Google Shape;140;p29"/>
          <p:cNvSpPr txBox="1"/>
          <p:nvPr/>
        </p:nvSpPr>
        <p:spPr>
          <a:xfrm>
            <a:off x="1690969" y="902052"/>
            <a:ext cx="4421400" cy="426900"/>
          </a:xfrm>
          <a:prstGeom prst="rect">
            <a:avLst/>
          </a:prstGeom>
          <a:noFill/>
          <a:ln>
            <a:noFill/>
          </a:ln>
        </p:spPr>
        <p:txBody>
          <a:bodyPr anchorCtr="0" anchor="t" bIns="96675" lIns="96675" spcFirstLastPara="1" rIns="96675" wrap="square" tIns="96675">
            <a:noAutofit/>
          </a:bodyPr>
          <a:lstStyle/>
          <a:p>
            <a:pPr indent="-361950" lvl="0" marL="482600" rtl="0" algn="ctr">
              <a:spcBef>
                <a:spcPts val="0"/>
              </a:spcBef>
              <a:spcAft>
                <a:spcPts val="0"/>
              </a:spcAft>
              <a:buClr>
                <a:schemeClr val="dk1"/>
              </a:buClr>
              <a:buSzPts val="1900"/>
              <a:buFont typeface="Plus Jakarta Sans"/>
              <a:buAutoNum type="arabicPeriod"/>
            </a:pPr>
            <a:r>
              <a:rPr b="1" lang="en" sz="1900">
                <a:solidFill>
                  <a:schemeClr val="dk1"/>
                </a:solidFill>
                <a:latin typeface="Plus Jakarta Sans"/>
                <a:ea typeface="Plus Jakarta Sans"/>
                <a:cs typeface="Plus Jakarta Sans"/>
                <a:sym typeface="Plus Jakarta Sans"/>
              </a:rPr>
              <a:t>Weighted Multiple Choice </a:t>
            </a:r>
            <a:endParaRPr b="1" sz="1900">
              <a:solidFill>
                <a:schemeClr val="dk1"/>
              </a:solidFill>
              <a:latin typeface="Plus Jakarta Sans"/>
              <a:ea typeface="Plus Jakarta Sans"/>
              <a:cs typeface="Plus Jakarta Sans"/>
              <a:sym typeface="Plus Jakarta Sans"/>
            </a:endParaRPr>
          </a:p>
        </p:txBody>
      </p:sp>
      <p:graphicFrame>
        <p:nvGraphicFramePr>
          <p:cNvPr id="141" name="Google Shape;141;p29"/>
          <p:cNvGraphicFramePr/>
          <p:nvPr/>
        </p:nvGraphicFramePr>
        <p:xfrm>
          <a:off x="969478" y="1521929"/>
          <a:ext cx="3000000" cy="3000000"/>
        </p:xfrm>
        <a:graphic>
          <a:graphicData uri="http://schemas.openxmlformats.org/drawingml/2006/table">
            <a:tbl>
              <a:tblPr>
                <a:noFill/>
                <a:tableStyleId>{AF7FADE8-4443-4560-9F80-F2A2579F8CCB}</a:tableStyleId>
              </a:tblPr>
              <a:tblGrid>
                <a:gridCol w="1466100"/>
                <a:gridCol w="1466100"/>
                <a:gridCol w="1466100"/>
                <a:gridCol w="1466100"/>
              </a:tblGrid>
              <a:tr h="503450">
                <a:tc>
                  <a:txBody>
                    <a:bodyPr/>
                    <a:lstStyle/>
                    <a:p>
                      <a:pPr indent="0" lvl="0" marL="0" rtl="0" algn="l">
                        <a:spcBef>
                          <a:spcPts val="0"/>
                        </a:spcBef>
                        <a:spcAft>
                          <a:spcPts val="0"/>
                        </a:spcAft>
                        <a:buClr>
                          <a:schemeClr val="dk1"/>
                        </a:buClr>
                        <a:buSzPts val="1200"/>
                        <a:buFont typeface="Arial"/>
                        <a:buNone/>
                      </a:pPr>
                      <a:r>
                        <a:rPr lang="en" sz="1300">
                          <a:solidFill>
                            <a:schemeClr val="dk1"/>
                          </a:solidFill>
                          <a:latin typeface="Inter"/>
                          <a:ea typeface="Inter"/>
                          <a:cs typeface="Inter"/>
                          <a:sym typeface="Inter"/>
                        </a:rPr>
                        <a:t>3 points </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300">
                          <a:solidFill>
                            <a:schemeClr val="dk1"/>
                          </a:solidFill>
                          <a:latin typeface="Inter"/>
                          <a:ea typeface="Inter"/>
                          <a:cs typeface="Inter"/>
                          <a:sym typeface="Inter"/>
                        </a:rPr>
                        <a:t>(Choice B)</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2 points </a:t>
                      </a:r>
                      <a:endParaRPr sz="1300">
                        <a:latin typeface="Inter"/>
                        <a:ea typeface="Inter"/>
                        <a:cs typeface="Inter"/>
                        <a:sym typeface="Inter"/>
                      </a:endParaRPr>
                    </a:p>
                    <a:p>
                      <a:pPr indent="0" lvl="0" marL="0" rtl="0" algn="l">
                        <a:spcBef>
                          <a:spcPts val="0"/>
                        </a:spcBef>
                        <a:spcAft>
                          <a:spcPts val="0"/>
                        </a:spcAft>
                        <a:buNone/>
                      </a:pPr>
                      <a:r>
                        <a:rPr lang="en" sz="1300">
                          <a:latin typeface="Inter"/>
                          <a:ea typeface="Inter"/>
                          <a:cs typeface="Inter"/>
                          <a:sym typeface="Inter"/>
                        </a:rPr>
                        <a:t>(Choice D)</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1 point </a:t>
                      </a:r>
                      <a:endParaRPr sz="1300">
                        <a:latin typeface="Inter"/>
                        <a:ea typeface="Inter"/>
                        <a:cs typeface="Inter"/>
                        <a:sym typeface="Inter"/>
                      </a:endParaRPr>
                    </a:p>
                    <a:p>
                      <a:pPr indent="0" lvl="0" marL="0" rtl="0" algn="l">
                        <a:spcBef>
                          <a:spcPts val="0"/>
                        </a:spcBef>
                        <a:spcAft>
                          <a:spcPts val="0"/>
                        </a:spcAft>
                        <a:buNone/>
                      </a:pPr>
                      <a:r>
                        <a:rPr lang="en" sz="1300">
                          <a:latin typeface="Inter"/>
                          <a:ea typeface="Inter"/>
                          <a:cs typeface="Inter"/>
                          <a:sym typeface="Inter"/>
                        </a:rPr>
                        <a:t>(Choice A)</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0 points </a:t>
                      </a:r>
                      <a:endParaRPr sz="1300">
                        <a:latin typeface="Inter"/>
                        <a:ea typeface="Inter"/>
                        <a:cs typeface="Inter"/>
                        <a:sym typeface="Inter"/>
                      </a:endParaRPr>
                    </a:p>
                    <a:p>
                      <a:pPr indent="0" lvl="0" marL="0" rtl="0" algn="l">
                        <a:spcBef>
                          <a:spcPts val="0"/>
                        </a:spcBef>
                        <a:spcAft>
                          <a:spcPts val="0"/>
                        </a:spcAft>
                        <a:buNone/>
                      </a:pPr>
                      <a:r>
                        <a:rPr lang="en" sz="1300">
                          <a:latin typeface="Inter"/>
                          <a:ea typeface="Inter"/>
                          <a:cs typeface="Inter"/>
                          <a:sym typeface="Inter"/>
                        </a:rPr>
                        <a:t>(Choice C)</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3825">
                <a:tc gridSpan="4">
                  <a:txBody>
                    <a:bodyPr/>
                    <a:lstStyle/>
                    <a:p>
                      <a:pPr indent="0" lvl="0" marL="0" rtl="0" algn="r">
                        <a:spcBef>
                          <a:spcPts val="0"/>
                        </a:spcBef>
                        <a:spcAft>
                          <a:spcPts val="0"/>
                        </a:spcAft>
                        <a:buNone/>
                      </a:pPr>
                      <a:r>
                        <a:rPr b="1" lang="en" sz="1500">
                          <a:latin typeface="Inter"/>
                          <a:ea typeface="Inter"/>
                          <a:cs typeface="Inter"/>
                          <a:sym typeface="Inter"/>
                        </a:rPr>
                        <a:t>Subtotal:    _______/ 3</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hMerge="1"/>
                <a:tc hMerge="1"/>
                <a:tc hMerge="1"/>
              </a:tr>
            </a:tbl>
          </a:graphicData>
        </a:graphic>
      </p:graphicFrame>
      <p:sp>
        <p:nvSpPr>
          <p:cNvPr id="142" name="Google Shape;142;p29"/>
          <p:cNvSpPr txBox="1"/>
          <p:nvPr/>
        </p:nvSpPr>
        <p:spPr>
          <a:xfrm>
            <a:off x="1250456" y="3793338"/>
            <a:ext cx="5302500" cy="4269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b="1" lang="en" sz="1900">
                <a:solidFill>
                  <a:schemeClr val="dk1"/>
                </a:solidFill>
                <a:latin typeface="Plus Jakarta Sans"/>
                <a:ea typeface="Plus Jakarta Sans"/>
                <a:cs typeface="Plus Jakarta Sans"/>
                <a:sym typeface="Plus Jakarta Sans"/>
              </a:rPr>
              <a:t>2.    Short Answer: Justify Your Answer</a:t>
            </a:r>
            <a:endParaRPr b="1" sz="1900">
              <a:solidFill>
                <a:schemeClr val="dk1"/>
              </a:solidFill>
              <a:latin typeface="Plus Jakarta Sans"/>
              <a:ea typeface="Plus Jakarta Sans"/>
              <a:cs typeface="Plus Jakarta Sans"/>
              <a:sym typeface="Plus Jakarta Sans"/>
            </a:endParaRPr>
          </a:p>
        </p:txBody>
      </p:sp>
      <p:graphicFrame>
        <p:nvGraphicFramePr>
          <p:cNvPr id="143" name="Google Shape;143;p29"/>
          <p:cNvGraphicFramePr/>
          <p:nvPr/>
        </p:nvGraphicFramePr>
        <p:xfrm>
          <a:off x="559991" y="4363060"/>
          <a:ext cx="3000000" cy="3000000"/>
        </p:xfrm>
        <a:graphic>
          <a:graphicData uri="http://schemas.openxmlformats.org/drawingml/2006/table">
            <a:tbl>
              <a:tblPr>
                <a:noFill/>
                <a:tableStyleId>{AF7FADE8-4443-4560-9F80-F2A2579F8CCB}</a:tableStyleId>
              </a:tblPr>
              <a:tblGrid>
                <a:gridCol w="1670825"/>
                <a:gridCol w="1670825"/>
                <a:gridCol w="1670825"/>
                <a:gridCol w="1670825"/>
              </a:tblGrid>
              <a:tr h="511550">
                <a:tc>
                  <a:txBody>
                    <a:bodyPr/>
                    <a:lstStyle/>
                    <a:p>
                      <a:pPr indent="0" lvl="0" marL="0" rtl="0" algn="l">
                        <a:spcBef>
                          <a:spcPts val="0"/>
                        </a:spcBef>
                        <a:spcAft>
                          <a:spcPts val="0"/>
                        </a:spcAft>
                        <a:buNone/>
                      </a:pPr>
                      <a:r>
                        <a:rPr lang="en" sz="1500">
                          <a:latin typeface="Inter"/>
                          <a:ea typeface="Inter"/>
                          <a:cs typeface="Inter"/>
                          <a:sym typeface="Inter"/>
                        </a:rPr>
                        <a:t>3 points</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2 points</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1 point</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0 points</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1550">
                <a:tc>
                  <a:txBody>
                    <a:bodyPr/>
                    <a:lstStyle/>
                    <a:p>
                      <a:pPr indent="0" lvl="0" marL="0" rtl="0" algn="l">
                        <a:spcBef>
                          <a:spcPts val="0"/>
                        </a:spcBef>
                        <a:spcAft>
                          <a:spcPts val="0"/>
                        </a:spcAft>
                        <a:buClr>
                          <a:schemeClr val="dk1"/>
                        </a:buClr>
                        <a:buSzPts val="1200"/>
                        <a:buFont typeface="Arial"/>
                        <a:buNone/>
                      </a:pPr>
                      <a:r>
                        <a:rPr lang="en" sz="1300">
                          <a:solidFill>
                            <a:schemeClr val="dk1"/>
                          </a:solidFill>
                          <a:latin typeface="Inter"/>
                          <a:ea typeface="Inter"/>
                          <a:cs typeface="Inter"/>
                          <a:sym typeface="Inter"/>
                        </a:rPr>
                        <a:t>Student thoroughly justifies their choice of the </a:t>
                      </a:r>
                      <a:r>
                        <a:rPr i="1" lang="en" sz="1300">
                          <a:solidFill>
                            <a:schemeClr val="dk1"/>
                          </a:solidFill>
                          <a:latin typeface="Inter"/>
                          <a:ea typeface="Inter"/>
                          <a:cs typeface="Inter"/>
                          <a:sym typeface="Inter"/>
                        </a:rPr>
                        <a:t>best</a:t>
                      </a:r>
                      <a:r>
                        <a:rPr lang="en" sz="1300">
                          <a:solidFill>
                            <a:schemeClr val="dk1"/>
                          </a:solidFill>
                          <a:latin typeface="Inter"/>
                          <a:ea typeface="Inter"/>
                          <a:cs typeface="Inter"/>
                          <a:sym typeface="Inter"/>
                        </a:rPr>
                        <a:t> piece of evidence—which is worth three points as shown on the teacher key—that supports the claim.</a:t>
                      </a:r>
                      <a:endParaRPr sz="1400">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200"/>
                        <a:buFont typeface="Arial"/>
                        <a:buNone/>
                      </a:pPr>
                      <a:r>
                        <a:rPr lang="en" sz="1300">
                          <a:solidFill>
                            <a:schemeClr val="dk1"/>
                          </a:solidFill>
                          <a:latin typeface="Inter"/>
                          <a:ea typeface="Inter"/>
                          <a:cs typeface="Inter"/>
                          <a:sym typeface="Inter"/>
                        </a:rPr>
                        <a:t>Student thoroughly justifies their choice of either the 1 or 2 point option from the WMC question. </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300">
                          <a:solidFill>
                            <a:schemeClr val="dk1"/>
                          </a:solidFill>
                          <a:latin typeface="Inter"/>
                          <a:ea typeface="Inter"/>
                          <a:cs typeface="Inter"/>
                          <a:sym typeface="Inter"/>
                        </a:rPr>
                        <a:t>OR</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300">
                          <a:solidFill>
                            <a:schemeClr val="dk1"/>
                          </a:solidFill>
                          <a:latin typeface="Inter"/>
                          <a:ea typeface="Inter"/>
                          <a:cs typeface="Inter"/>
                          <a:sym typeface="Inter"/>
                        </a:rPr>
                        <a:t>Student’s justification of the 3 point option needs deeper analysis.</a:t>
                      </a:r>
                      <a:endParaRPr sz="1400">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200"/>
                        <a:buFont typeface="Arial"/>
                        <a:buNone/>
                      </a:pPr>
                      <a:r>
                        <a:rPr lang="en" sz="1300">
                          <a:solidFill>
                            <a:schemeClr val="dk1"/>
                          </a:solidFill>
                          <a:latin typeface="Inter"/>
                          <a:ea typeface="Inter"/>
                          <a:cs typeface="Inter"/>
                          <a:sym typeface="Inter"/>
                        </a:rPr>
                        <a:t>Student’s justification of their choice (either the 1 or 2 point option) lacks deep analysis.</a:t>
                      </a:r>
                      <a:endParaRPr sz="1400">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200"/>
                        <a:buFont typeface="Arial"/>
                        <a:buNone/>
                      </a:pPr>
                      <a:r>
                        <a:rPr lang="en" sz="1300">
                          <a:solidFill>
                            <a:schemeClr val="dk1"/>
                          </a:solidFill>
                          <a:latin typeface="Inter"/>
                          <a:ea typeface="Inter"/>
                          <a:cs typeface="Inter"/>
                          <a:sym typeface="Inter"/>
                        </a:rPr>
                        <a:t>Student either makes no attempt to justify their choice OR try to justify the 0 point option.</a:t>
                      </a:r>
                      <a:endParaRPr sz="1400">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1550">
                <a:tc gridSpan="4">
                  <a:txBody>
                    <a:bodyPr/>
                    <a:lstStyle/>
                    <a:p>
                      <a:pPr indent="0" lvl="0" marL="0" rtl="0" algn="r">
                        <a:spcBef>
                          <a:spcPts val="0"/>
                        </a:spcBef>
                        <a:spcAft>
                          <a:spcPts val="0"/>
                        </a:spcAft>
                        <a:buNone/>
                      </a:pPr>
                      <a:r>
                        <a:rPr b="1" lang="en" sz="1500">
                          <a:latin typeface="Inter"/>
                          <a:ea typeface="Inter"/>
                          <a:cs typeface="Inter"/>
                          <a:sym typeface="Inter"/>
                        </a:rPr>
                        <a:t>Subtotal:    _______/ 3</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hMerge="1"/>
                <a:tc hMerge="1"/>
                <a:tc hMerge="1"/>
              </a:tr>
            </a:tbl>
          </a:graphicData>
        </a:graphic>
      </p:graphicFrame>
      <p:sp>
        <p:nvSpPr>
          <p:cNvPr id="144" name="Google Shape;144;p29"/>
          <p:cNvSpPr txBox="1"/>
          <p:nvPr/>
        </p:nvSpPr>
        <p:spPr>
          <a:xfrm>
            <a:off x="2345841" y="8404786"/>
            <a:ext cx="3111600" cy="563700"/>
          </a:xfrm>
          <a:prstGeom prst="rect">
            <a:avLst/>
          </a:prstGeom>
          <a:noFill/>
          <a:ln cap="flat" cmpd="sng" w="28575">
            <a:solidFill>
              <a:schemeClr val="accent1"/>
            </a:solidFill>
            <a:prstDash val="solid"/>
            <a:round/>
            <a:headEnd len="sm" w="sm" type="none"/>
            <a:tailEnd len="sm" w="sm" type="none"/>
          </a:ln>
        </p:spPr>
        <p:txBody>
          <a:bodyPr anchorCtr="0" anchor="ctr" bIns="96675" lIns="96675" spcFirstLastPara="1" rIns="96675" wrap="square" tIns="96675">
            <a:noAutofit/>
          </a:bodyPr>
          <a:lstStyle/>
          <a:p>
            <a:pPr indent="0" lvl="0" marL="0" rtl="0" algn="ctr">
              <a:spcBef>
                <a:spcPts val="0"/>
              </a:spcBef>
              <a:spcAft>
                <a:spcPts val="0"/>
              </a:spcAft>
              <a:buNone/>
            </a:pPr>
            <a:r>
              <a:rPr b="1" lang="en" sz="1900">
                <a:solidFill>
                  <a:schemeClr val="dk1"/>
                </a:solidFill>
                <a:highlight>
                  <a:schemeClr val="lt1"/>
                </a:highlight>
                <a:latin typeface="Inter"/>
                <a:ea typeface="Inter"/>
                <a:cs typeface="Inter"/>
                <a:sym typeface="Inter"/>
              </a:rPr>
              <a:t>Total: ______/6</a:t>
            </a:r>
            <a:endParaRPr b="1" sz="1900">
              <a:solidFill>
                <a:schemeClr val="dk1"/>
              </a:solidFill>
              <a:highlight>
                <a:schemeClr val="lt1"/>
              </a:highlight>
              <a:latin typeface="Inter"/>
              <a:ea typeface="Inter"/>
              <a:cs typeface="Inter"/>
              <a:sym typeface="Inter"/>
            </a:endParaRPr>
          </a:p>
        </p:txBody>
      </p:sp>
      <p:sp>
        <p:nvSpPr>
          <p:cNvPr id="145" name="Google Shape;145;p2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200"/>
              <a:buFont typeface="Arial"/>
              <a:buNone/>
            </a:pPr>
            <a:r>
              <a:rPr lang="en" sz="1900">
                <a:latin typeface="Halant"/>
                <a:ea typeface="Halant"/>
                <a:cs typeface="Halant"/>
                <a:sym typeface="Halant"/>
              </a:rPr>
              <a:t>Rubric for Formative Assessment: Evaluating Evidence</a:t>
            </a:r>
            <a:endParaRPr sz="1900">
              <a:latin typeface="Halant"/>
              <a:ea typeface="Halant"/>
              <a:cs typeface="Halant"/>
              <a:sym typeface="Halant"/>
            </a:endParaRPr>
          </a:p>
        </p:txBody>
      </p:sp>
      <p:pic>
        <p:nvPicPr>
          <p:cNvPr id="146" name="Google Shape;146;p29"/>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47" name="Google Shape;147;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8" name="Google Shape;148;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